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371" r:id="rId2"/>
    <p:sldId id="314" r:id="rId3"/>
    <p:sldId id="316" r:id="rId4"/>
    <p:sldId id="296" r:id="rId5"/>
    <p:sldId id="397" r:id="rId6"/>
    <p:sldId id="398" r:id="rId7"/>
    <p:sldId id="399" r:id="rId8"/>
    <p:sldId id="400" r:id="rId9"/>
    <p:sldId id="401" r:id="rId10"/>
    <p:sldId id="402" r:id="rId11"/>
    <p:sldId id="403" r:id="rId12"/>
    <p:sldId id="419" r:id="rId13"/>
    <p:sldId id="420" r:id="rId14"/>
    <p:sldId id="421" r:id="rId15"/>
    <p:sldId id="422" r:id="rId16"/>
    <p:sldId id="423" r:id="rId17"/>
    <p:sldId id="424" r:id="rId18"/>
    <p:sldId id="404" r:id="rId19"/>
    <p:sldId id="405" r:id="rId20"/>
    <p:sldId id="406" r:id="rId21"/>
    <p:sldId id="425" r:id="rId22"/>
    <p:sldId id="426" r:id="rId23"/>
    <p:sldId id="415" r:id="rId24"/>
    <p:sldId id="416" r:id="rId25"/>
    <p:sldId id="417" r:id="rId26"/>
    <p:sldId id="418" r:id="rId27"/>
    <p:sldId id="427" r:id="rId28"/>
    <p:sldId id="3417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39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F53"/>
    <a:srgbClr val="C0DAA4"/>
    <a:srgbClr val="509147"/>
    <a:srgbClr val="86BF53"/>
    <a:srgbClr val="F09E13"/>
    <a:srgbClr val="5872D7"/>
    <a:srgbClr val="253D2E"/>
    <a:srgbClr val="C6CFF2"/>
    <a:srgbClr val="ABB9EB"/>
    <a:srgbClr val="93A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648" y="10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5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8" name="矩形 7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巩固与积累</a:t>
            </a:r>
          </a:p>
        </p:txBody>
      </p:sp>
      <p:sp>
        <p:nvSpPr>
          <p:cNvPr id="19" name="文本框 1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能力与提升</a:t>
            </a:r>
          </a:p>
        </p:txBody>
      </p: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2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5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t="3166" r="18460" b="316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3" name="任意多边形: 形状 42"/>
          <p:cNvSpPr/>
          <p:nvPr/>
        </p:nvSpPr>
        <p:spPr>
          <a:xfrm>
            <a:off x="8258921" y="5660776"/>
            <a:ext cx="3933079" cy="119722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836295" y="728345"/>
            <a:ext cx="10671175" cy="5504815"/>
            <a:chOff x="1152525" y="626743"/>
            <a:chExt cx="9886950" cy="5505009"/>
          </a:xfrm>
        </p:grpSpPr>
        <p:grpSp>
          <p:nvGrpSpPr>
            <p:cNvPr id="30" name="组合 29"/>
            <p:cNvGrpSpPr/>
            <p:nvPr/>
          </p:nvGrpSpPr>
          <p:grpSpPr>
            <a:xfrm>
              <a:off x="1152525" y="726248"/>
              <a:ext cx="9886950" cy="5405504"/>
              <a:chOff x="1057275" y="623821"/>
              <a:chExt cx="9886950" cy="5405504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247775" y="828675"/>
                <a:ext cx="9696450" cy="5200650"/>
              </a:xfrm>
              <a:prstGeom prst="rect">
                <a:avLst/>
              </a:prstGeom>
              <a:solidFill>
                <a:srgbClr val="86BF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057275" y="623821"/>
                <a:ext cx="9696450" cy="52006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6BF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6" name="图形 3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77413" y="626743"/>
              <a:ext cx="261938" cy="942977"/>
            </a:xfrm>
            <a:prstGeom prst="rect">
              <a:avLst/>
            </a:prstGeom>
          </p:spPr>
        </p:pic>
      </p:grpSp>
      <p:sp>
        <p:nvSpPr>
          <p:cNvPr id="44" name="任意多边形: 形状 43"/>
          <p:cNvSpPr/>
          <p:nvPr/>
        </p:nvSpPr>
        <p:spPr>
          <a:xfrm flipH="1" flipV="1">
            <a:off x="-19051" y="0"/>
            <a:ext cx="3933079" cy="114175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61440" y="1788160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职教高考新实践专题篇·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" name="文本框 2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13370" b="20653"/>
          <a:stretch>
            <a:fillRect/>
          </a:stretch>
        </p:blipFill>
        <p:spPr>
          <a:xfrm>
            <a:off x="3401060" y="3059430"/>
            <a:ext cx="4179570" cy="2828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52385" y="548894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祝有冰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7051" b="68321"/>
          <a:stretch>
            <a:fillRect/>
          </a:stretch>
        </p:blipFill>
        <p:spPr>
          <a:xfrm>
            <a:off x="1540510" y="1814195"/>
            <a:ext cx="9110980" cy="7169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732530" y="181419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8824" r="59378" b="45706"/>
          <a:stretch>
            <a:fillRect/>
          </a:stretch>
        </p:blipFill>
        <p:spPr>
          <a:xfrm>
            <a:off x="1602740" y="3846195"/>
            <a:ext cx="3890645" cy="262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3286" b="51425"/>
          <a:stretch>
            <a:fillRect/>
          </a:stretch>
        </p:blipFill>
        <p:spPr>
          <a:xfrm>
            <a:off x="1540510" y="1676400"/>
            <a:ext cx="9110980" cy="7493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462395" y="1599565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4849" r="42074" b="39271"/>
          <a:stretch>
            <a:fillRect/>
          </a:stretch>
        </p:blipFill>
        <p:spPr>
          <a:xfrm>
            <a:off x="1602740" y="3885565"/>
            <a:ext cx="5547995" cy="282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8445" b="35592"/>
          <a:stretch>
            <a:fillRect/>
          </a:stretch>
        </p:blipFill>
        <p:spPr>
          <a:xfrm>
            <a:off x="1671955" y="1544955"/>
            <a:ext cx="9110980" cy="7823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957570" y="1544955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1007" r="24571" b="33391"/>
          <a:stretch>
            <a:fillRect/>
          </a:stretch>
        </p:blipFill>
        <p:spPr>
          <a:xfrm>
            <a:off x="1609090" y="3957955"/>
            <a:ext cx="7224395" cy="269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4952" b="16274"/>
          <a:stretch>
            <a:fillRect/>
          </a:stretch>
        </p:blipFill>
        <p:spPr>
          <a:xfrm>
            <a:off x="1691640" y="1544955"/>
            <a:ext cx="9110980" cy="9201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897370" y="1544955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7297" r="7817" b="25859"/>
          <a:stretch>
            <a:fillRect/>
          </a:stretch>
        </p:blipFill>
        <p:spPr>
          <a:xfrm>
            <a:off x="1596390" y="3997325"/>
            <a:ext cx="8829040" cy="328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4672"/>
          <a:stretch>
            <a:fillRect/>
          </a:stretch>
        </p:blipFill>
        <p:spPr>
          <a:xfrm>
            <a:off x="1540510" y="1459230"/>
            <a:ext cx="9110980" cy="7512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890125" y="1357630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5502" b="13280"/>
          <a:stretch>
            <a:fillRect/>
          </a:stretch>
        </p:blipFill>
        <p:spPr>
          <a:xfrm>
            <a:off x="1540510" y="3694430"/>
            <a:ext cx="9577705" cy="539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6685"/>
          <a:stretch>
            <a:fillRect/>
          </a:stretch>
        </p:blipFill>
        <p:spPr>
          <a:xfrm>
            <a:off x="1045210" y="1687830"/>
            <a:ext cx="10101580" cy="6985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797925" y="1562100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8095" r="34111" b="6025"/>
          <a:stretch>
            <a:fillRect/>
          </a:stretch>
        </p:blipFill>
        <p:spPr>
          <a:xfrm>
            <a:off x="1090295" y="4023995"/>
            <a:ext cx="6310630" cy="282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5943" b="48601"/>
          <a:stretch>
            <a:fillRect/>
          </a:stretch>
        </p:blipFill>
        <p:spPr>
          <a:xfrm>
            <a:off x="1170305" y="1696085"/>
            <a:ext cx="10101580" cy="7626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614670" y="1610995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93842"/>
          <a:stretch>
            <a:fillRect/>
          </a:stretch>
        </p:blipFill>
        <p:spPr>
          <a:xfrm>
            <a:off x="1096010" y="4168140"/>
            <a:ext cx="9577705" cy="295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2713"/>
          <a:stretch>
            <a:fillRect/>
          </a:stretch>
        </p:blipFill>
        <p:spPr>
          <a:xfrm>
            <a:off x="1045210" y="1583690"/>
            <a:ext cx="10101580" cy="14166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809240" y="1912620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810" y="3505200"/>
            <a:ext cx="9644380" cy="1595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89370"/>
          <a:stretch>
            <a:fillRect/>
          </a:stretch>
        </p:blipFill>
        <p:spPr>
          <a:xfrm>
            <a:off x="1373505" y="2681605"/>
            <a:ext cx="10034905" cy="4146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0495" y="2681605"/>
            <a:ext cx="652780" cy="2622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4790" y="4127500"/>
            <a:ext cx="3310255" cy="338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9963" b="78414"/>
          <a:stretch>
            <a:fillRect/>
          </a:stretch>
        </p:blipFill>
        <p:spPr>
          <a:xfrm>
            <a:off x="1242695" y="1952625"/>
            <a:ext cx="10034905" cy="4533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b="83329"/>
          <a:stretch>
            <a:fillRect/>
          </a:stretch>
        </p:blipFill>
        <p:spPr>
          <a:xfrm>
            <a:off x="1226185" y="3475990"/>
            <a:ext cx="9739630" cy="3898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r="-9493" b="88550"/>
          <a:stretch>
            <a:fillRect/>
          </a:stretch>
        </p:blipFill>
        <p:spPr>
          <a:xfrm>
            <a:off x="9829165" y="2045970"/>
            <a:ext cx="1069340" cy="266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027555" y="2463165"/>
            <a:ext cx="7528560" cy="1882140"/>
          </a:xfrm>
          <a:prstGeom prst="roundRect">
            <a:avLst/>
          </a:prstGeom>
          <a:solidFill>
            <a:srgbClr val="85BF53"/>
          </a:solidFill>
        </p:spPr>
        <p:txBody>
          <a:bodyPr wrap="square" rtlCol="0">
            <a:noAutofit/>
          </a:bodyPr>
          <a:lstStyle/>
          <a:p>
            <a:pPr algn="l"/>
            <a:endParaRPr lang="en-US" altLang="zh-CN" sz="3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第1</a:t>
            </a:r>
            <a:r>
              <a:rPr lang="en-US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章测试卷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792470" y="1672590"/>
            <a:ext cx="982345" cy="551180"/>
            <a:chOff x="9122" y="2634"/>
            <a:chExt cx="1547" cy="868"/>
          </a:xfrm>
        </p:grpSpPr>
        <p:sp>
          <p:nvSpPr>
            <p:cNvPr id="23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49470" y="1672590"/>
            <a:ext cx="982345" cy="551180"/>
            <a:chOff x="9122" y="2634"/>
            <a:chExt cx="1547" cy="868"/>
          </a:xfrm>
        </p:grpSpPr>
        <p:sp>
          <p:nvSpPr>
            <p:cNvPr id="4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3099" r="33462" b="66612"/>
          <a:stretch>
            <a:fillRect/>
          </a:stretch>
        </p:blipFill>
        <p:spPr>
          <a:xfrm>
            <a:off x="1393825" y="1978025"/>
            <a:ext cx="6677025" cy="4013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9595" b="57182"/>
          <a:stretch>
            <a:fillRect/>
          </a:stretch>
        </p:blipFill>
        <p:spPr>
          <a:xfrm>
            <a:off x="1278890" y="3648710"/>
            <a:ext cx="9739630" cy="3092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t="30071" r="40312" b="59215"/>
          <a:stretch>
            <a:fillRect/>
          </a:stretch>
        </p:blipFill>
        <p:spPr>
          <a:xfrm>
            <a:off x="5857240" y="1978025"/>
            <a:ext cx="582930" cy="249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2378" r="31823" b="55315"/>
          <a:stretch>
            <a:fillRect/>
          </a:stretch>
        </p:blipFill>
        <p:spPr>
          <a:xfrm>
            <a:off x="1440180" y="1774825"/>
            <a:ext cx="6841490" cy="4800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9978" r="27559" b="25984"/>
          <a:stretch>
            <a:fillRect/>
          </a:stretch>
        </p:blipFill>
        <p:spPr>
          <a:xfrm>
            <a:off x="1440180" y="3701415"/>
            <a:ext cx="7055485" cy="3282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t="59433" r="42978" b="29853"/>
          <a:stretch>
            <a:fillRect/>
          </a:stretch>
        </p:blipFill>
        <p:spPr>
          <a:xfrm>
            <a:off x="6777990" y="1840865"/>
            <a:ext cx="556895" cy="249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3676" r="44270" b="45206"/>
          <a:stretch>
            <a:fillRect/>
          </a:stretch>
        </p:blipFill>
        <p:spPr>
          <a:xfrm>
            <a:off x="1452880" y="1761490"/>
            <a:ext cx="5592445" cy="4337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5555"/>
          <a:stretch>
            <a:fillRect/>
          </a:stretch>
        </p:blipFill>
        <p:spPr>
          <a:xfrm>
            <a:off x="1364615" y="3622675"/>
            <a:ext cx="9739630" cy="3378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t="88795" r="65865"/>
          <a:stretch>
            <a:fillRect/>
          </a:stretch>
        </p:blipFill>
        <p:spPr>
          <a:xfrm>
            <a:off x="5436870" y="1847850"/>
            <a:ext cx="333375" cy="260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5225" y="794385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三、解答题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65929" r="54363"/>
          <a:stretch>
            <a:fillRect/>
          </a:stretch>
        </p:blipFill>
        <p:spPr>
          <a:xfrm>
            <a:off x="1516380" y="2099945"/>
            <a:ext cx="4579620" cy="13290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r="61560" b="68599"/>
          <a:stretch>
            <a:fillRect/>
          </a:stretch>
        </p:blipFill>
        <p:spPr>
          <a:xfrm>
            <a:off x="1563370" y="3883025"/>
            <a:ext cx="3773170" cy="1482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870" y="1207770"/>
            <a:ext cx="6815455" cy="18910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2087" b="38100"/>
          <a:stretch>
            <a:fillRect/>
          </a:stretch>
        </p:blipFill>
        <p:spPr>
          <a:xfrm>
            <a:off x="1372870" y="3560445"/>
            <a:ext cx="9815830" cy="1407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745" y="1198880"/>
            <a:ext cx="6682105" cy="16719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2182" b="13306"/>
          <a:stretch>
            <a:fillRect/>
          </a:stretch>
        </p:blipFill>
        <p:spPr>
          <a:xfrm>
            <a:off x="1188085" y="3477260"/>
            <a:ext cx="9815830" cy="1156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120" y="1506220"/>
            <a:ext cx="7005955" cy="3860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7394"/>
          <a:stretch>
            <a:fillRect/>
          </a:stretch>
        </p:blipFill>
        <p:spPr>
          <a:xfrm>
            <a:off x="1468120" y="3556635"/>
            <a:ext cx="9815830" cy="594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155" y="1519555"/>
            <a:ext cx="9806305" cy="4908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480" y="3290570"/>
            <a:ext cx="9844405" cy="986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2439761" y="2199636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3836379" y="2743883"/>
            <a:ext cx="4860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spc="1000" dirty="0">
                <a:solidFill>
                  <a:srgbClr val="4047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感谢收看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81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85025"/>
          <a:stretch>
            <a:fillRect/>
          </a:stretch>
        </p:blipFill>
        <p:spPr>
          <a:xfrm>
            <a:off x="1437005" y="2738120"/>
            <a:ext cx="9501505" cy="73533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030720" y="266509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93459"/>
          <a:stretch>
            <a:fillRect/>
          </a:stretch>
        </p:blipFill>
        <p:spPr>
          <a:xfrm>
            <a:off x="1437005" y="4445635"/>
            <a:ext cx="9577705" cy="314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6177" b="67348"/>
          <a:stretch>
            <a:fillRect/>
          </a:stretch>
        </p:blipFill>
        <p:spPr>
          <a:xfrm>
            <a:off x="1344930" y="1767840"/>
            <a:ext cx="9501505" cy="8089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834505" y="170751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-219" t="7406" r="39535" b="86066"/>
          <a:stretch>
            <a:fillRect/>
          </a:stretch>
        </p:blipFill>
        <p:spPr>
          <a:xfrm>
            <a:off x="1285875" y="3723005"/>
            <a:ext cx="5812155" cy="313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4126" b="49994"/>
          <a:stretch>
            <a:fillRect/>
          </a:stretch>
        </p:blipFill>
        <p:spPr>
          <a:xfrm>
            <a:off x="1732915" y="1748155"/>
            <a:ext cx="9501505" cy="7797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08725" y="168656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5024" r="66446" b="79360"/>
          <a:stretch>
            <a:fillRect/>
          </a:stretch>
        </p:blipFill>
        <p:spPr>
          <a:xfrm>
            <a:off x="1648460" y="3582670"/>
            <a:ext cx="3213735" cy="269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0006" b="33868"/>
          <a:stretch>
            <a:fillRect/>
          </a:stretch>
        </p:blipFill>
        <p:spPr>
          <a:xfrm>
            <a:off x="1344930" y="1732915"/>
            <a:ext cx="9501505" cy="7918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937000" y="173291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1327" r="56289" b="71432"/>
          <a:stretch>
            <a:fillRect/>
          </a:stretch>
        </p:blipFill>
        <p:spPr>
          <a:xfrm>
            <a:off x="1306830" y="3530600"/>
            <a:ext cx="4186555" cy="347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5861" b="15789"/>
          <a:stretch>
            <a:fillRect/>
          </a:stretch>
        </p:blipFill>
        <p:spPr>
          <a:xfrm>
            <a:off x="1344930" y="1630045"/>
            <a:ext cx="9501505" cy="9010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823200" y="163004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9400" r="44686" b="63623"/>
          <a:stretch>
            <a:fillRect/>
          </a:stretch>
        </p:blipFill>
        <p:spPr>
          <a:xfrm>
            <a:off x="1267460" y="3728085"/>
            <a:ext cx="5297805" cy="335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3939"/>
          <a:stretch>
            <a:fillRect/>
          </a:stretch>
        </p:blipFill>
        <p:spPr>
          <a:xfrm>
            <a:off x="1206500" y="1728470"/>
            <a:ext cx="9501505" cy="7886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90005" y="172847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6786" r="55805" b="57875"/>
          <a:stretch>
            <a:fillRect/>
          </a:stretch>
        </p:blipFill>
        <p:spPr>
          <a:xfrm>
            <a:off x="1306830" y="4010660"/>
            <a:ext cx="4232910" cy="256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4426"/>
          <a:stretch>
            <a:fillRect/>
          </a:stretch>
        </p:blipFill>
        <p:spPr>
          <a:xfrm>
            <a:off x="1540510" y="1576705"/>
            <a:ext cx="9110980" cy="7632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455285" y="157670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2389" r="47292" b="51044"/>
          <a:stretch>
            <a:fillRect/>
          </a:stretch>
        </p:blipFill>
        <p:spPr>
          <a:xfrm>
            <a:off x="1424940" y="3740785"/>
            <a:ext cx="5048250" cy="315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xZmFjZTQ5MjcwMzMyNzE3MTFiYmQxZjcxMDVmODYifQ=="/>
</p:tagLst>
</file>

<file path=ppt/theme/theme1.xml><?xml version="1.0" encoding="utf-8"?>
<a:theme xmlns:a="http://schemas.openxmlformats.org/drawingml/2006/main" name="1_Office 主题​​">
  <a:themeElements>
    <a:clrScheme name="自定义 5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6AF92"/>
      </a:accent1>
      <a:accent2>
        <a:srgbClr val="414143"/>
      </a:accent2>
      <a:accent3>
        <a:srgbClr val="C6AF92"/>
      </a:accent3>
      <a:accent4>
        <a:srgbClr val="C6AF92"/>
      </a:accent4>
      <a:accent5>
        <a:srgbClr val="C6AF92"/>
      </a:accent5>
      <a:accent6>
        <a:srgbClr val="C6AF92"/>
      </a:accent6>
      <a:hlink>
        <a:srgbClr val="2F8299"/>
      </a:hlink>
      <a:folHlink>
        <a:srgbClr val="8C8C8C"/>
      </a:folHlink>
    </a:clrScheme>
    <a:fontScheme name="自定义 5">
      <a:majorFont>
        <a:latin typeface="汉仪旗黑-75S"/>
        <a:ea typeface="汉仪旗黑-75S"/>
        <a:cs typeface=""/>
      </a:majorFont>
      <a:minorFont>
        <a:latin typeface="汉仪旗黑-55简"/>
        <a:ea typeface="汉仪旗黑-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70</Words>
  <Application>Microsoft Office PowerPoint</Application>
  <PresentationFormat>宽屏</PresentationFormat>
  <Paragraphs>48</Paragraphs>
  <Slides>28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创艺简中圆</vt:lpstr>
      <vt:lpstr>等线</vt:lpstr>
      <vt:lpstr>方正黑体简体</vt:lpstr>
      <vt:lpstr>汉仪文黑-75W</vt:lpstr>
      <vt:lpstr>微软雅黑</vt:lpstr>
      <vt:lpstr>Arial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试用期转正答辩</dc:title>
  <dc:creator>Administrator</dc:creator>
  <cp:lastModifiedBy>LUYAO HAN</cp:lastModifiedBy>
  <cp:revision>193</cp:revision>
  <dcterms:created xsi:type="dcterms:W3CDTF">2022-03-15T03:38:00Z</dcterms:created>
  <dcterms:modified xsi:type="dcterms:W3CDTF">2024-09-06T01:47:55Z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C255AD25BEE249348BA4E37DA58976D3</vt:lpwstr>
  </property>
  <property fmtid="{D5CDD505-2E9C-101B-9397-08002B2CF9AE}" pid="3" name="KSOProductBuildVer">
    <vt:lpwstr>2052-12.1.0.17147</vt:lpwstr>
  </property>
</Properties>
</file>