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3417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" y="1033145"/>
            <a:ext cx="9124950" cy="14668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40480" y="10490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" y="3048000"/>
            <a:ext cx="10887075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" y="988695"/>
            <a:ext cx="8915400" cy="1390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28415" y="9620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906395"/>
            <a:ext cx="1093470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5" y="1037590"/>
            <a:ext cx="8953500" cy="1457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49700" y="9899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800350"/>
            <a:ext cx="729615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0" y="2263140"/>
            <a:ext cx="8362950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860" y="2263140"/>
            <a:ext cx="542925" cy="333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95" y="3077845"/>
            <a:ext cx="6353175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15" y="1242695"/>
            <a:ext cx="8239125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590" y="1242695"/>
            <a:ext cx="571500" cy="285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180" y="2108835"/>
            <a:ext cx="5972175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90" y="1454150"/>
            <a:ext cx="7172325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320" y="1342390"/>
            <a:ext cx="638175" cy="323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05" y="2444115"/>
            <a:ext cx="972502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" y="1323975"/>
            <a:ext cx="10239375" cy="438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355" y="1323975"/>
            <a:ext cx="552450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" y="2315210"/>
            <a:ext cx="11341100" cy="747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0" y="2510155"/>
            <a:ext cx="9020175" cy="1352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88205" y="24593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" y="3938270"/>
            <a:ext cx="10077450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" y="979170"/>
            <a:ext cx="9096375" cy="1438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43935" y="9791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50" y="2857500"/>
            <a:ext cx="65151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5" y="993140"/>
            <a:ext cx="8972550" cy="1390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34605" y="9772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" y="3076575"/>
            <a:ext cx="10963275" cy="70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1893756" y="3243679"/>
            <a:ext cx="48605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集　合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1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5" y="1227455"/>
            <a:ext cx="8924925" cy="1371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18280" y="11798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5" y="3057525"/>
            <a:ext cx="1027747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" y="1021080"/>
            <a:ext cx="9163050" cy="1457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95850" y="10210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3105150"/>
            <a:ext cx="8743950" cy="323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" y="981710"/>
            <a:ext cx="8953500" cy="1409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12840" y="9226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20" y="3257550"/>
            <a:ext cx="10753725" cy="342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5" y="1378585"/>
            <a:ext cx="8972550" cy="1371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69995" y="13150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65" y="3128645"/>
            <a:ext cx="93726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" y="1191895"/>
            <a:ext cx="8982075" cy="1295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29220" y="10966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2857500"/>
            <a:ext cx="10106025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" y="2618105"/>
            <a:ext cx="10172700" cy="447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60" y="2611120"/>
            <a:ext cx="552450" cy="285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85" y="3506470"/>
            <a:ext cx="10925175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1477645"/>
            <a:ext cx="9505950" cy="419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050" y="1414145"/>
            <a:ext cx="495300" cy="361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0" y="2521585"/>
            <a:ext cx="11322685" cy="907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" y="1626235"/>
            <a:ext cx="11210925" cy="409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570" y="1510665"/>
            <a:ext cx="55245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5" y="2690495"/>
            <a:ext cx="11430635" cy="738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" y="1517650"/>
            <a:ext cx="9791700" cy="400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870" y="1517650"/>
            <a:ext cx="542925" cy="266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2469515"/>
            <a:ext cx="11111865" cy="772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1.3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充要条件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355215"/>
            <a:ext cx="9010650" cy="1400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75910" y="23552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3755390"/>
            <a:ext cx="958215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70" y="1271905"/>
            <a:ext cx="8991600" cy="1400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40150" y="12401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5" y="3038475"/>
            <a:ext cx="6696075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1071245"/>
            <a:ext cx="8924925" cy="14192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33140" y="10712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05" y="3028950"/>
            <a:ext cx="7067550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65" y="967740"/>
            <a:ext cx="8953500" cy="1400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19320" y="9677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65" y="2871470"/>
            <a:ext cx="8829675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35" y="1047115"/>
            <a:ext cx="9039225" cy="1428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51680" y="10471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35" y="2886075"/>
            <a:ext cx="7934325" cy="36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EzZTg1MWU2MGIyNjFjZjM1ODNlOTdmN2M4ZWRkZG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83</Words>
  <Application>Microsoft Office PowerPoint</Application>
  <PresentationFormat>宽屏</PresentationFormat>
  <Paragraphs>53</Paragraphs>
  <Slides>29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165</cp:revision>
  <dcterms:created xsi:type="dcterms:W3CDTF">2022-03-15T03:38:00Z</dcterms:created>
  <dcterms:modified xsi:type="dcterms:W3CDTF">2024-09-06T01:49:39Z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