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" y="1207770"/>
            <a:ext cx="8696325" cy="1371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80045" y="11722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" y="3223895"/>
            <a:ext cx="74485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1493520"/>
            <a:ext cx="11363325" cy="942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8810" y="1454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3057525"/>
            <a:ext cx="83915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" y="1171575"/>
            <a:ext cx="10372725" cy="1104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28180" y="12604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" y="2757170"/>
            <a:ext cx="798195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234565"/>
            <a:ext cx="11029950" cy="476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65266" b="7805"/>
          <a:stretch>
            <a:fillRect/>
          </a:stretch>
        </p:blipFill>
        <p:spPr>
          <a:xfrm>
            <a:off x="7538720" y="2234565"/>
            <a:ext cx="850265" cy="360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092"/>
          <a:stretch>
            <a:fillRect/>
          </a:stretch>
        </p:blipFill>
        <p:spPr>
          <a:xfrm>
            <a:off x="9803765" y="2191385"/>
            <a:ext cx="149098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95" y="3028950"/>
            <a:ext cx="11610975" cy="8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633220"/>
            <a:ext cx="832485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75" y="1633220"/>
            <a:ext cx="2238375" cy="3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" y="2639695"/>
            <a:ext cx="907732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" y="1744345"/>
            <a:ext cx="8201025" cy="447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280" y="1659255"/>
            <a:ext cx="1133475" cy="3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" y="2660650"/>
            <a:ext cx="71151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" y="1323975"/>
            <a:ext cx="9448800" cy="523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80" y="1323975"/>
            <a:ext cx="1781175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55" y="2414270"/>
            <a:ext cx="770572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574925"/>
            <a:ext cx="8572500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95820" y="25101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4192270"/>
            <a:ext cx="1005840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531620"/>
            <a:ext cx="9953625" cy="857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65590" y="14681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" y="2814955"/>
            <a:ext cx="10944225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1066800"/>
            <a:ext cx="8924925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25535" y="993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2800350"/>
            <a:ext cx="85915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集　合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" y="1493520"/>
            <a:ext cx="10791825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71150" y="1461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" y="3223895"/>
            <a:ext cx="69532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" y="1322070"/>
            <a:ext cx="10153650" cy="895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33940" y="1322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3042920"/>
            <a:ext cx="1087755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039495"/>
            <a:ext cx="10753725" cy="942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83575" y="9544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" y="2391410"/>
            <a:ext cx="84582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" y="1112520"/>
            <a:ext cx="10020300" cy="981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45655" y="1112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2468245"/>
            <a:ext cx="732472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" y="1223645"/>
            <a:ext cx="8877300" cy="1457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9345" y="1191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95" y="3038475"/>
            <a:ext cx="835342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" y="2700020"/>
            <a:ext cx="815340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630" y="2700020"/>
            <a:ext cx="2009775" cy="33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" y="3429000"/>
            <a:ext cx="7286625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1531620"/>
            <a:ext cx="10172700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95" y="1515745"/>
            <a:ext cx="676275" cy="38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0" y="2604135"/>
            <a:ext cx="487680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" y="1480185"/>
            <a:ext cx="8448675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1480185"/>
            <a:ext cx="35242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2483485"/>
            <a:ext cx="4933950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" y="1321435"/>
            <a:ext cx="4752975" cy="466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1350645"/>
            <a:ext cx="390525" cy="276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80" y="2199005"/>
            <a:ext cx="461962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" y="1704975"/>
            <a:ext cx="10448925" cy="447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" y="2634615"/>
            <a:ext cx="11277600" cy="74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集合的运算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861060"/>
            <a:ext cx="822960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1941195"/>
            <a:ext cx="51339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" y="1042670"/>
            <a:ext cx="8153400" cy="60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85" y="2185670"/>
            <a:ext cx="6524625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921385"/>
            <a:ext cx="10258425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660" y="2024380"/>
            <a:ext cx="8324850" cy="150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2642870"/>
            <a:ext cx="10277475" cy="962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2115" y="26041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4032250"/>
            <a:ext cx="755332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" y="1343025"/>
            <a:ext cx="8562975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95995" y="12719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242945"/>
            <a:ext cx="84867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" y="1071245"/>
            <a:ext cx="8353425" cy="1381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25155" y="1071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55" y="3019425"/>
            <a:ext cx="896302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" y="756285"/>
            <a:ext cx="9353550" cy="228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1785" y="7385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5" y="3429000"/>
            <a:ext cx="862012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" y="1531620"/>
            <a:ext cx="9229725" cy="923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725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35" y="2743200"/>
            <a:ext cx="771525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zZTg1MWU2MGIyNjFjZjM1ODNlOTdmN2M4ZWRkZ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93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142</cp:revision>
  <dcterms:created xsi:type="dcterms:W3CDTF">2022-03-15T03:38:00Z</dcterms:created>
  <dcterms:modified xsi:type="dcterms:W3CDTF">2024-09-06T01:49:40Z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