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3417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 dirty="0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" y="1531620"/>
            <a:ext cx="9801225" cy="9810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2300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95" y="3061970"/>
            <a:ext cx="10925175" cy="73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0" y="1531620"/>
            <a:ext cx="9153525" cy="923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2770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345" y="3057525"/>
            <a:ext cx="825817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05" y="1531620"/>
            <a:ext cx="9839325" cy="942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8020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086100"/>
            <a:ext cx="109347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099945"/>
            <a:ext cx="11049000" cy="17811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2604" t="19590" r="95030" b="20410"/>
          <a:stretch>
            <a:fillRect/>
          </a:stretch>
        </p:blipFill>
        <p:spPr>
          <a:xfrm>
            <a:off x="1876425" y="2709545"/>
            <a:ext cx="228600" cy="371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47771" t="21538" r="49961" b="19795"/>
          <a:stretch>
            <a:fillRect/>
          </a:stretch>
        </p:blipFill>
        <p:spPr>
          <a:xfrm>
            <a:off x="4295775" y="2717800"/>
            <a:ext cx="219075" cy="3632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2604" t="19590" r="95030" b="20410"/>
          <a:stretch>
            <a:fillRect/>
          </a:stretch>
        </p:blipFill>
        <p:spPr>
          <a:xfrm>
            <a:off x="6219825" y="2709545"/>
            <a:ext cx="228600" cy="3714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l="47771" t="21538" r="49961" b="19795"/>
          <a:stretch>
            <a:fillRect/>
          </a:stretch>
        </p:blipFill>
        <p:spPr>
          <a:xfrm>
            <a:off x="8496300" y="2717800"/>
            <a:ext cx="219075" cy="3632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47771" t="21538" r="49961" b="19795"/>
          <a:stretch>
            <a:fillRect/>
          </a:stretch>
        </p:blipFill>
        <p:spPr>
          <a:xfrm>
            <a:off x="10677525" y="2717800"/>
            <a:ext cx="219075" cy="3632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l="47771" t="21538" r="49961" b="19795"/>
          <a:stretch>
            <a:fillRect/>
          </a:stretch>
        </p:blipFill>
        <p:spPr>
          <a:xfrm>
            <a:off x="4057650" y="3308350"/>
            <a:ext cx="219075" cy="3632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rcRect l="2604" t="19590" r="95030" b="20410"/>
          <a:stretch>
            <a:fillRect/>
          </a:stretch>
        </p:blipFill>
        <p:spPr>
          <a:xfrm>
            <a:off x="2028825" y="3319145"/>
            <a:ext cx="228600" cy="3714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 l="2604" t="19590" r="95030" b="20410"/>
          <a:stretch>
            <a:fillRect/>
          </a:stretch>
        </p:blipFill>
        <p:spPr>
          <a:xfrm>
            <a:off x="6448425" y="3319145"/>
            <a:ext cx="228600" cy="3714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l="2604" t="19590" r="95030" b="20410"/>
          <a:stretch>
            <a:fillRect/>
          </a:stretch>
        </p:blipFill>
        <p:spPr>
          <a:xfrm>
            <a:off x="8401050" y="3319145"/>
            <a:ext cx="22860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823720"/>
            <a:ext cx="7086600" cy="542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23720"/>
            <a:ext cx="800100" cy="342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" y="3000375"/>
            <a:ext cx="6534150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839595"/>
            <a:ext cx="5543550" cy="504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1801495"/>
            <a:ext cx="1181100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70" y="2785745"/>
            <a:ext cx="7629525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95" y="1576070"/>
            <a:ext cx="5476875" cy="428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5" y="1543050"/>
            <a:ext cx="552450" cy="304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995" y="2366645"/>
            <a:ext cx="8667750" cy="46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20" y="2655570"/>
            <a:ext cx="8001000" cy="13811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03750" y="26428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0" y="4481195"/>
            <a:ext cx="8572500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531620"/>
            <a:ext cx="8867775" cy="1457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0375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" y="3162300"/>
            <a:ext cx="10953750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531620"/>
            <a:ext cx="9239250" cy="1019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2295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3038475"/>
            <a:ext cx="4705350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1893756" y="3243679"/>
            <a:ext cx="48605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集　合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1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209675"/>
            <a:ext cx="7448550" cy="1952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9430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3695700"/>
            <a:ext cx="945832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85" y="1280795"/>
            <a:ext cx="8020050" cy="1514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37450" y="13220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3238500"/>
            <a:ext cx="10506075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318895"/>
            <a:ext cx="9296400" cy="885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94350" y="12807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95" y="2676525"/>
            <a:ext cx="10848975" cy="752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238250"/>
            <a:ext cx="9934575" cy="1047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61300" y="12382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95" y="2680970"/>
            <a:ext cx="5705475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200150"/>
            <a:ext cx="9467850" cy="1485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41750" y="12236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95" y="3042920"/>
            <a:ext cx="10925175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45" y="2385695"/>
            <a:ext cx="11420475" cy="1514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5246" t="10588" r="92908" b="47059"/>
          <a:stretch>
            <a:fillRect/>
          </a:stretch>
        </p:blipFill>
        <p:spPr>
          <a:xfrm>
            <a:off x="1743075" y="2880995"/>
            <a:ext cx="209550" cy="342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69508" t="13725" r="28227" b="48235"/>
          <a:stretch>
            <a:fillRect/>
          </a:stretch>
        </p:blipFill>
        <p:spPr>
          <a:xfrm>
            <a:off x="2257425" y="3394710"/>
            <a:ext cx="257175" cy="3079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39470" t="14196" r="58265" b="47764"/>
          <a:stretch>
            <a:fillRect/>
          </a:stretch>
        </p:blipFill>
        <p:spPr>
          <a:xfrm>
            <a:off x="7991475" y="2915920"/>
            <a:ext cx="257175" cy="3079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5246" t="10588" r="92908" b="47059"/>
          <a:stretch>
            <a:fillRect/>
          </a:stretch>
        </p:blipFill>
        <p:spPr>
          <a:xfrm>
            <a:off x="4229100" y="2880995"/>
            <a:ext cx="209550" cy="342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 l="69508" t="13725" r="28227" b="48235"/>
          <a:stretch>
            <a:fillRect/>
          </a:stretch>
        </p:blipFill>
        <p:spPr>
          <a:xfrm>
            <a:off x="4362450" y="3394710"/>
            <a:ext cx="257175" cy="3079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l="39470" t="14196" r="58265" b="47764"/>
          <a:stretch>
            <a:fillRect/>
          </a:stretch>
        </p:blipFill>
        <p:spPr>
          <a:xfrm>
            <a:off x="8715375" y="3392170"/>
            <a:ext cx="257175" cy="3079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70" y="4284345"/>
            <a:ext cx="11601450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15" y="1531620"/>
            <a:ext cx="5610225" cy="466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445" y="1531620"/>
            <a:ext cx="638175" cy="304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2713990"/>
            <a:ext cx="11386185" cy="715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" y="1426210"/>
            <a:ext cx="9305925" cy="495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180" y="1426210"/>
            <a:ext cx="137160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85" y="2585085"/>
            <a:ext cx="1142047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70" y="1321435"/>
            <a:ext cx="5972175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195" y="1321435"/>
            <a:ext cx="1809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50" y="2218055"/>
            <a:ext cx="977265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" y="1466215"/>
            <a:ext cx="4362450" cy="962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10" y="2776220"/>
            <a:ext cx="9277350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1.1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集合的概念及集合之间的关系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" y="1207770"/>
            <a:ext cx="8429625" cy="723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20" y="2490470"/>
            <a:ext cx="10220325" cy="1876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0" y="2642870"/>
            <a:ext cx="105251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0" y="4614545"/>
            <a:ext cx="9096375" cy="485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13300" y="26428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20" y="1550670"/>
            <a:ext cx="9191625" cy="1581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1330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5" y="3725545"/>
            <a:ext cx="8020050" cy="46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" y="1531620"/>
            <a:ext cx="11496675" cy="1104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8460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5" y="3028950"/>
            <a:ext cx="11496675" cy="722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531620"/>
            <a:ext cx="10798175" cy="1047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9420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95" y="3042285"/>
            <a:ext cx="9096375" cy="462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5" y="1531620"/>
            <a:ext cx="8115300" cy="1390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4655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45" y="3219450"/>
            <a:ext cx="10810875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EzZTg1MWU2MGIyNjFjZjM1ODNlOTdmN2M4ZWRkZG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96</Words>
  <Application>Microsoft Office PowerPoint</Application>
  <PresentationFormat>宽屏</PresentationFormat>
  <Paragraphs>56</Paragraphs>
  <Slides>31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118</cp:revision>
  <dcterms:created xsi:type="dcterms:W3CDTF">2022-03-15T03:38:00Z</dcterms:created>
  <dcterms:modified xsi:type="dcterms:W3CDTF">2024-09-06T01:49:36Z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