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" y="1310005"/>
            <a:ext cx="9753600" cy="838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14640" y="1256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" y="2603500"/>
            <a:ext cx="73437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1485900"/>
            <a:ext cx="8620125" cy="140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09355" y="14681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5" y="3248025"/>
            <a:ext cx="8315325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1271270"/>
            <a:ext cx="8782050" cy="1438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04150" y="12712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80" y="3233420"/>
            <a:ext cx="1010602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51915"/>
            <a:ext cx="10239375" cy="1009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9315" y="13519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672080"/>
            <a:ext cx="78009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5" y="1308735"/>
            <a:ext cx="9906000" cy="1095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7135" y="126555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" y="2842895"/>
            <a:ext cx="100107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991235"/>
            <a:ext cx="11003280" cy="1893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55010" y="98996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05" y="3270885"/>
            <a:ext cx="10934700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1328420"/>
            <a:ext cx="8934450" cy="140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58360" y="13284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5" y="3048000"/>
            <a:ext cx="878205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242695"/>
            <a:ext cx="9077325" cy="1457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63185" y="118935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3019425"/>
            <a:ext cx="925830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2628900"/>
            <a:ext cx="10982325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65" y="2628900"/>
            <a:ext cx="552450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0" y="3652520"/>
            <a:ext cx="548640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185545"/>
            <a:ext cx="8286750" cy="149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737" r="86569"/>
          <a:stretch>
            <a:fillRect/>
          </a:stretch>
        </p:blipFill>
        <p:spPr>
          <a:xfrm>
            <a:off x="2179320" y="1638300"/>
            <a:ext cx="182880" cy="3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5" y="3424555"/>
            <a:ext cx="11487150" cy="409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58419" r="36887"/>
          <a:stretch>
            <a:fillRect/>
          </a:stretch>
        </p:blipFill>
        <p:spPr>
          <a:xfrm>
            <a:off x="2179320" y="2133600"/>
            <a:ext cx="182880" cy="342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24189" r="69356"/>
          <a:stretch>
            <a:fillRect/>
          </a:stretch>
        </p:blipFill>
        <p:spPr>
          <a:xfrm>
            <a:off x="4564380" y="1638300"/>
            <a:ext cx="251460" cy="342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91475" r="3048"/>
          <a:stretch>
            <a:fillRect/>
          </a:stretch>
        </p:blipFill>
        <p:spPr>
          <a:xfrm>
            <a:off x="6522720" y="2133600"/>
            <a:ext cx="213360" cy="342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24189" r="69356"/>
          <a:stretch>
            <a:fillRect/>
          </a:stretch>
        </p:blipFill>
        <p:spPr>
          <a:xfrm>
            <a:off x="4224020" y="2133600"/>
            <a:ext cx="251460" cy="34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24189" r="69356"/>
          <a:stretch>
            <a:fillRect/>
          </a:stretch>
        </p:blipFill>
        <p:spPr>
          <a:xfrm>
            <a:off x="7783195" y="1638300"/>
            <a:ext cx="251460" cy="34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5" y="1587500"/>
            <a:ext cx="673417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65" y="1551940"/>
            <a:ext cx="400050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25" y="2369185"/>
            <a:ext cx="5372100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85" y="1394460"/>
            <a:ext cx="7972425" cy="485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565" y="1256665"/>
            <a:ext cx="308610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" y="2319655"/>
            <a:ext cx="11396345" cy="732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" y="1352550"/>
            <a:ext cx="1085850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25" y="1352550"/>
            <a:ext cx="1343025" cy="285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075" y="1314450"/>
            <a:ext cx="111442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20" y="2378710"/>
            <a:ext cx="11406505" cy="69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691640"/>
            <a:ext cx="11273790" cy="868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61970"/>
            <a:ext cx="11277600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0" y="1258570"/>
            <a:ext cx="9401175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0" y="2416810"/>
            <a:ext cx="9791700" cy="78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922020"/>
            <a:ext cx="8658225" cy="590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" y="2064385"/>
            <a:ext cx="11229975" cy="79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701675"/>
            <a:ext cx="10753725" cy="1543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2842895"/>
            <a:ext cx="11306175" cy="117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1008380"/>
            <a:ext cx="7181850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2385060"/>
            <a:ext cx="1118235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2544445"/>
            <a:ext cx="8115300" cy="1362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18660" y="2526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4211320"/>
            <a:ext cx="85153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" y="1444625"/>
            <a:ext cx="9420225" cy="971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9620" y="1444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" y="2871470"/>
            <a:ext cx="982980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1531620"/>
            <a:ext cx="10220325" cy="952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33995" y="14960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2871470"/>
            <a:ext cx="72104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1428115"/>
            <a:ext cx="9801225" cy="904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88385" y="1350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55" y="2916555"/>
            <a:ext cx="10953750" cy="69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292225"/>
            <a:ext cx="10296525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73900" y="1292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25" y="2599055"/>
            <a:ext cx="6505575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1214120"/>
            <a:ext cx="9963150" cy="1476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45305" y="14738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" y="2943225"/>
            <a:ext cx="8372475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22400"/>
            <a:ext cx="9267825" cy="962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5285" y="1422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5" y="2705100"/>
            <a:ext cx="1093470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E2YmZkMGQyZjMwMmQ1ODE1MTk2MTJhNTliMmFjYzM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192</cp:revision>
  <dcterms:created xsi:type="dcterms:W3CDTF">2022-03-15T03:38:00Z</dcterms:created>
  <dcterms:modified xsi:type="dcterms:W3CDTF">2024-09-06T01:49:34Z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