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362" r:id="rId2"/>
    <p:sldId id="257" r:id="rId3"/>
    <p:sldId id="3389" r:id="rId4"/>
    <p:sldId id="969" r:id="rId5"/>
    <p:sldId id="3388" r:id="rId6"/>
    <p:sldId id="3770" r:id="rId7"/>
    <p:sldId id="3802" r:id="rId8"/>
    <p:sldId id="3803" r:id="rId9"/>
    <p:sldId id="3804" r:id="rId10"/>
    <p:sldId id="3805" r:id="rId11"/>
    <p:sldId id="3806" r:id="rId12"/>
    <p:sldId id="3397" r:id="rId13"/>
    <p:sldId id="3774" r:id="rId14"/>
    <p:sldId id="3652" r:id="rId15"/>
    <p:sldId id="3653" r:id="rId16"/>
    <p:sldId id="3751" r:id="rId17"/>
    <p:sldId id="3402" r:id="rId18"/>
    <p:sldId id="3777" r:id="rId19"/>
    <p:sldId id="3778" r:id="rId20"/>
    <p:sldId id="3807" r:id="rId21"/>
    <p:sldId id="3403" r:id="rId22"/>
    <p:sldId id="3404" r:id="rId23"/>
    <p:sldId id="3405" r:id="rId24"/>
    <p:sldId id="3406" r:id="rId25"/>
    <p:sldId id="3407" r:id="rId26"/>
    <p:sldId id="3688" r:id="rId27"/>
    <p:sldId id="3411" r:id="rId28"/>
    <p:sldId id="3412" r:id="rId29"/>
    <p:sldId id="3553" r:id="rId30"/>
    <p:sldId id="3729" r:id="rId31"/>
    <p:sldId id="3414" r:id="rId32"/>
    <p:sldId id="3779" r:id="rId33"/>
    <p:sldId id="3808" r:id="rId34"/>
    <p:sldId id="3780" r:id="rId35"/>
    <p:sldId id="3415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2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B7A23F08-9C95-E0A7-84D4-0566D1AB3BF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C42B0453-4592-8817-9B3F-8C5989BBDC2D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94F9B517-50B1-03E5-6D2C-83FEB2D30AA9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4ED97034-9862-BB1E-D31C-868035D8229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ADC76400-01E5-F7AA-47E3-612BFD72EAC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6DC605B7-9D6E-1738-516B-E1D203E6FCAC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F9C817FE-7D5E-5057-CA0B-E473C4ED1AE2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04E2DEB6-598B-98E2-8191-443E3C518DF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452F5C4A-319B-6E1C-2B14-FAF8C7EAD4B7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645BE2B9-A025-BE1A-9EA3-113D2F95C9B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5C61FC4C-8A4F-1FC3-327E-34DC90F972B6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4C096654-EC9E-D77D-D213-B44CF11C826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210C7612-387D-A648-1F27-79ECEA0723F1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691879FD-64DE-1CCA-5286-9ED8305CFA94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45D28B90-C47C-2185-058F-BB2262A9CA54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79E4AAF4-90E1-237E-F323-B6D065EC758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11FBD1BA-7922-5492-F385-CE3DBC33F12B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0366879F-4122-C456-8A4A-E9968CE5A9E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6FA92D4A-7A62-4280-A6C8-D9888F699B20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0C35A665-1E7E-CF12-5D62-E604C1EE1E81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2B27DAD0-67C4-1787-EBB5-DA9FCC4767D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9F4EAD0A-F6BA-B9CE-D9C7-673278F1136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E1441859-5068-7756-1C2C-200A8BA26BD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53D38E98-5565-FFDB-CE8B-5053E41FB41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BE0ABEE3-8C67-0BDC-AB7D-9A0A8F4C23CB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7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59258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6.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等比数列的等比中项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20" y="2892425"/>
            <a:ext cx="3248025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32715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7.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等比数列的性质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60" y="2480945"/>
            <a:ext cx="5743575" cy="115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等比数列的概念及通项公式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765" y="2000250"/>
            <a:ext cx="7905750" cy="142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765" y="3724910"/>
            <a:ext cx="6057900" cy="10001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8F18066-8E25-9641-C338-AFA9C8F73519}"/>
              </a:ext>
            </a:extLst>
          </p:cNvPr>
          <p:cNvSpPr txBox="1"/>
          <p:nvPr/>
        </p:nvSpPr>
        <p:spPr>
          <a:xfrm>
            <a:off x="7050905" y="21748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1619885"/>
            <a:ext cx="76771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3429000"/>
            <a:ext cx="10210800" cy="11811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35F6A98-43FD-6A7E-ABC3-642D54851E57}"/>
              </a:ext>
            </a:extLst>
          </p:cNvPr>
          <p:cNvSpPr txBox="1"/>
          <p:nvPr/>
        </p:nvSpPr>
        <p:spPr>
          <a:xfrm>
            <a:off x="8471143" y="16198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等比数列前</a:t>
            </a:r>
            <a:r>
              <a:rPr lang="en-US" altLang="zh-CN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n</a:t>
            </a: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项和的求解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15" y="2072005"/>
            <a:ext cx="396240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50" y="3429000"/>
            <a:ext cx="10134600" cy="1876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等差数列、等比数列的综合应用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35" y="1791335"/>
            <a:ext cx="6257925" cy="1257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3314065"/>
            <a:ext cx="10163175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45" y="1101090"/>
            <a:ext cx="5743575" cy="1809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45" y="3004820"/>
            <a:ext cx="10125075" cy="267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70" y="1480185"/>
            <a:ext cx="873442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70" y="2838450"/>
            <a:ext cx="10182225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542415"/>
            <a:ext cx="1013460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3359785"/>
            <a:ext cx="10144125" cy="14763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38551FB-6CAB-C44A-7440-A994C9E61827}"/>
              </a:ext>
            </a:extLst>
          </p:cNvPr>
          <p:cNvSpPr txBox="1"/>
          <p:nvPr/>
        </p:nvSpPr>
        <p:spPr>
          <a:xfrm>
            <a:off x="2050888" y="181070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45" y="1658620"/>
            <a:ext cx="102012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" y="3031490"/>
            <a:ext cx="101346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657475"/>
            <a:ext cx="10134600" cy="154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20" y="1933575"/>
            <a:ext cx="5562600" cy="2009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47790" y="20421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919"/>
          <a:stretch>
            <a:fillRect/>
          </a:stretch>
        </p:blipFill>
        <p:spPr>
          <a:xfrm>
            <a:off x="1542415" y="4450715"/>
            <a:ext cx="719201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60" y="1504950"/>
            <a:ext cx="6238875" cy="139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85025" y="15557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699" t="10538"/>
          <a:stretch>
            <a:fillRect/>
          </a:stretch>
        </p:blipFill>
        <p:spPr>
          <a:xfrm>
            <a:off x="1731645" y="4024630"/>
            <a:ext cx="6417945" cy="52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75" y="1753235"/>
            <a:ext cx="7229475" cy="1276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09280" y="17532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751"/>
          <a:stretch>
            <a:fillRect/>
          </a:stretch>
        </p:blipFill>
        <p:spPr>
          <a:xfrm>
            <a:off x="1450340" y="3862705"/>
            <a:ext cx="9542780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895" y="1597025"/>
            <a:ext cx="7877175" cy="828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61070" y="15767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2337"/>
          <a:stretch>
            <a:fillRect/>
          </a:stretch>
        </p:blipFill>
        <p:spPr>
          <a:xfrm>
            <a:off x="1747520" y="3700145"/>
            <a:ext cx="4191635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275715"/>
            <a:ext cx="10144125" cy="1885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3620" y="1659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186"/>
          <a:stretch>
            <a:fillRect/>
          </a:stretch>
        </p:blipFill>
        <p:spPr>
          <a:xfrm>
            <a:off x="1329055" y="3837940"/>
            <a:ext cx="9534525" cy="64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20" y="1290955"/>
            <a:ext cx="9534525" cy="1219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78415" y="12604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248"/>
          <a:stretch>
            <a:fillRect/>
          </a:stretch>
        </p:blipFill>
        <p:spPr>
          <a:xfrm>
            <a:off x="1465580" y="3312795"/>
            <a:ext cx="9537065" cy="93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95" y="2317115"/>
            <a:ext cx="8010525" cy="419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20" y="3495040"/>
            <a:ext cx="10144125" cy="638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645" y="2390140"/>
            <a:ext cx="185420" cy="23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30" y="1506855"/>
            <a:ext cx="6067425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515" y="3359150"/>
            <a:ext cx="7543800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415" y="1719580"/>
            <a:ext cx="347980" cy="23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20" y="1598930"/>
            <a:ext cx="8315325" cy="409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445" y="3261995"/>
            <a:ext cx="9134475" cy="33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190" y="1700530"/>
            <a:ext cx="264160" cy="207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9.2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等比数列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463040"/>
            <a:ext cx="101917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70" y="3124200"/>
            <a:ext cx="9953625" cy="609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F8A994-21A5-CD3A-039B-252DD26F0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256" y="1853261"/>
            <a:ext cx="2510545" cy="601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1792605"/>
            <a:ext cx="7058025" cy="1276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51"/>
          <a:stretch>
            <a:fillRect/>
          </a:stretch>
        </p:blipFill>
        <p:spPr>
          <a:xfrm>
            <a:off x="1421130" y="3429000"/>
            <a:ext cx="9682480" cy="83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395" y="4358005"/>
            <a:ext cx="9277350" cy="64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1417320"/>
            <a:ext cx="101822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475"/>
          <a:stretch>
            <a:fillRect/>
          </a:stretch>
        </p:blipFill>
        <p:spPr>
          <a:xfrm>
            <a:off x="1738630" y="3363595"/>
            <a:ext cx="7860030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35" y="1398270"/>
            <a:ext cx="9039225" cy="246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436"/>
          <a:stretch>
            <a:fillRect/>
          </a:stretch>
        </p:blipFill>
        <p:spPr>
          <a:xfrm>
            <a:off x="1438910" y="1471295"/>
            <a:ext cx="9766935" cy="3914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1847850"/>
            <a:ext cx="10125075" cy="316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800" y="159829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等比数列的概念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14345"/>
            <a:ext cx="10058400" cy="82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16776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等比数列的定义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40" y="2466340"/>
            <a:ext cx="273367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44399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等比数列的一般形式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0" y="2743200"/>
            <a:ext cx="3419475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46494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4.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等比数列的通项公式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2587625"/>
            <a:ext cx="3619500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23190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5.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等比数列的前</a:t>
            </a: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n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项和公式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45" y="2411095"/>
            <a:ext cx="3533775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147</Words>
  <Application>Microsoft Office PowerPoint</Application>
  <PresentationFormat>宽屏</PresentationFormat>
  <Paragraphs>61</Paragraphs>
  <Slides>35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311</cp:revision>
  <dcterms:created xsi:type="dcterms:W3CDTF">2019-02-04T14:34:00Z</dcterms:created>
  <dcterms:modified xsi:type="dcterms:W3CDTF">2024-09-06T01:35:36Z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5B8B68AB30D3488EB804663F1C2956B5_13</vt:lpwstr>
  </property>
  <property fmtid="{D5CDD505-2E9C-101B-9397-08002B2CF9AE}" pid="3" name="KSOProductBuildVer">
    <vt:lpwstr>2052-12.1.0.16929</vt:lpwstr>
  </property>
</Properties>
</file>