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362" r:id="rId2"/>
    <p:sldId id="257" r:id="rId3"/>
    <p:sldId id="3389" r:id="rId4"/>
    <p:sldId id="969" r:id="rId5"/>
    <p:sldId id="3388" r:id="rId6"/>
    <p:sldId id="3770" r:id="rId7"/>
    <p:sldId id="3807" r:id="rId8"/>
    <p:sldId id="3675" r:id="rId9"/>
    <p:sldId id="3771" r:id="rId10"/>
    <p:sldId id="3772" r:id="rId11"/>
    <p:sldId id="3773" r:id="rId12"/>
    <p:sldId id="3397" r:id="rId13"/>
    <p:sldId id="3804" r:id="rId14"/>
    <p:sldId id="3805" r:id="rId15"/>
    <p:sldId id="3806" r:id="rId16"/>
    <p:sldId id="3808" r:id="rId17"/>
    <p:sldId id="3809" r:id="rId18"/>
    <p:sldId id="3810" r:id="rId19"/>
    <p:sldId id="3652" r:id="rId20"/>
    <p:sldId id="3803" r:id="rId21"/>
    <p:sldId id="3653" r:id="rId22"/>
    <p:sldId id="3774" r:id="rId23"/>
    <p:sldId id="3811" r:id="rId24"/>
    <p:sldId id="3402" r:id="rId25"/>
    <p:sldId id="3777" r:id="rId26"/>
    <p:sldId id="3778" r:id="rId27"/>
    <p:sldId id="3813" r:id="rId28"/>
    <p:sldId id="3814" r:id="rId29"/>
    <p:sldId id="3403" r:id="rId30"/>
    <p:sldId id="3404" r:id="rId31"/>
    <p:sldId id="3817" r:id="rId32"/>
    <p:sldId id="3405" r:id="rId33"/>
    <p:sldId id="3818" r:id="rId34"/>
    <p:sldId id="3406" r:id="rId35"/>
    <p:sldId id="3411" r:id="rId36"/>
    <p:sldId id="3412" r:id="rId37"/>
    <p:sldId id="3553" r:id="rId38"/>
    <p:sldId id="3729" r:id="rId39"/>
    <p:sldId id="3414" r:id="rId40"/>
    <p:sldId id="3815" r:id="rId41"/>
    <p:sldId id="3779" r:id="rId42"/>
    <p:sldId id="3816" r:id="rId43"/>
    <p:sldId id="3415" r:id="rId44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E65C971A-78B7-31A7-BC22-07AEAF98570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BF033B8E-103E-65AF-D72C-062B2F6EE0E8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B1677662-1B29-EE5D-4F73-24BE744EF394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B08817F6-DF7C-F10F-6F22-1352348A166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35836C79-A99F-8758-4D12-B47AA4776853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2B482E2D-9DCA-63F7-1488-DE62AEF3DA0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DA0761A3-EB8E-05FF-3939-16C06C00E38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906E9CC9-263D-952B-C010-EE0455B29E7D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81DE450B-0316-12F1-FE98-5D23C21F6FD4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DE4BDF09-07C1-B54E-B4CF-3ECFC2EEF5AF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7" name="文本框 16">
            <a:hlinkClick r:id="rId3" action="ppaction://hlinksldjump"/>
            <a:extLst>
              <a:ext uri="{FF2B5EF4-FFF2-40B4-BE49-F238E27FC236}">
                <a16:creationId xmlns:a16="http://schemas.microsoft.com/office/drawing/2014/main" id="{DC2972F8-6005-796B-883F-9355D887DF98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8" name="文本框 17">
            <a:hlinkClick r:id="rId4" action="ppaction://hlinksldjump"/>
            <a:extLst>
              <a:ext uri="{FF2B5EF4-FFF2-40B4-BE49-F238E27FC236}">
                <a16:creationId xmlns:a16="http://schemas.microsoft.com/office/drawing/2014/main" id="{B671AE5C-0E62-0FED-ACC8-A3CAEB90C7E4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9" name="文本框 18">
            <a:hlinkClick r:id="rId5" action="ppaction://hlinksldjump"/>
            <a:extLst>
              <a:ext uri="{FF2B5EF4-FFF2-40B4-BE49-F238E27FC236}">
                <a16:creationId xmlns:a16="http://schemas.microsoft.com/office/drawing/2014/main" id="{E13DD5F1-95BA-78B7-AD79-138BF69E5F10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1" name="文本框 20">
            <a:hlinkClick r:id="rId6" action="ppaction://hlinksldjump"/>
            <a:extLst>
              <a:ext uri="{FF2B5EF4-FFF2-40B4-BE49-F238E27FC236}">
                <a16:creationId xmlns:a16="http://schemas.microsoft.com/office/drawing/2014/main" id="{A5D73A5B-C549-DCAA-5151-3A6B07693227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2" name="文本框 21">
            <a:hlinkClick r:id="rId7" action="ppaction://hlinksldjump"/>
            <a:extLst>
              <a:ext uri="{FF2B5EF4-FFF2-40B4-BE49-F238E27FC236}">
                <a16:creationId xmlns:a16="http://schemas.microsoft.com/office/drawing/2014/main" id="{FEA22B0A-7A56-801F-88A7-8D350C378FB3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E4A5A2AA-CBEC-1381-F5B3-AB712E4ED222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9E3133BC-B0ED-066B-04EF-CAD644BF34B4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E6811B49-74C2-3308-1A24-C49C57FF1170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D1D4C867-607E-2D97-1661-9BBAF2252439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241B57E9-9B40-28E2-5E67-E58CACDD4C76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556374B4-0B95-31B3-2759-C8BCA120CBA7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E319D25D-3DCF-275D-49E4-894FC2144C31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F100BC47-48A8-DF1D-6771-A61B8E7F273C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9B43AE71-2E21-F488-2F96-395E8A0C840C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1102429C-284E-400F-1AA0-6B6234F78DCA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4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13474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平面与平面垂直的定义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三、平面与平面垂直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95" y="2314575"/>
            <a:ext cx="8258175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9296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平面与平面垂直的判定与性质定理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2176145"/>
            <a:ext cx="8639175" cy="280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平面与平面平行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060" y="2158365"/>
            <a:ext cx="5810250" cy="2133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70" y="4571365"/>
            <a:ext cx="10106025" cy="8096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65653B5-C6F6-3594-0880-9752AF8BB040}"/>
              </a:ext>
            </a:extLst>
          </p:cNvPr>
          <p:cNvSpPr txBox="1"/>
          <p:nvPr/>
        </p:nvSpPr>
        <p:spPr>
          <a:xfrm>
            <a:off x="5498465" y="21583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65" y="1621155"/>
            <a:ext cx="6419850" cy="200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5" y="1696085"/>
            <a:ext cx="8858250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2771775"/>
            <a:ext cx="10086975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4060190"/>
            <a:ext cx="9048750" cy="342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1B89EC3-6398-4EC3-9327-CB95F38A1A5E}"/>
              </a:ext>
            </a:extLst>
          </p:cNvPr>
          <p:cNvSpPr txBox="1"/>
          <p:nvPr/>
        </p:nvSpPr>
        <p:spPr>
          <a:xfrm>
            <a:off x="9204514" y="1297224"/>
            <a:ext cx="123171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平行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200150"/>
            <a:ext cx="10153650" cy="44577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802E07F-2581-C4A4-D04D-3B243BDB57D8}"/>
              </a:ext>
            </a:extLst>
          </p:cNvPr>
          <p:cNvSpPr txBox="1"/>
          <p:nvPr/>
        </p:nvSpPr>
        <p:spPr>
          <a:xfrm>
            <a:off x="5768657" y="15385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338580"/>
            <a:ext cx="10039350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75" y="2330450"/>
            <a:ext cx="100774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915" y="3254375"/>
            <a:ext cx="2143125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1290320"/>
            <a:ext cx="10086975" cy="42767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5635407-23C8-B618-E7D8-9BE0F05617F1}"/>
              </a:ext>
            </a:extLst>
          </p:cNvPr>
          <p:cNvSpPr txBox="1"/>
          <p:nvPr/>
        </p:nvSpPr>
        <p:spPr>
          <a:xfrm>
            <a:off x="3709940" y="15969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71600"/>
            <a:ext cx="101727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平面与平面垂直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45" y="2320925"/>
            <a:ext cx="8753475" cy="123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05" y="4022725"/>
            <a:ext cx="10106025" cy="11811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65D14F-078B-4A0A-96A8-2A2910757122}"/>
              </a:ext>
            </a:extLst>
          </p:cNvPr>
          <p:cNvSpPr txBox="1"/>
          <p:nvPr/>
        </p:nvSpPr>
        <p:spPr>
          <a:xfrm>
            <a:off x="9760544" y="231425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80" y="1631950"/>
            <a:ext cx="7277100" cy="1276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644265"/>
            <a:ext cx="10115550" cy="12001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BF3C55F-E8F0-2C67-0559-6E4BC474A3DA}"/>
              </a:ext>
            </a:extLst>
          </p:cNvPr>
          <p:cNvSpPr txBox="1"/>
          <p:nvPr/>
        </p:nvSpPr>
        <p:spPr>
          <a:xfrm>
            <a:off x="7503727" y="16319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二面角的计算方式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070" y="1913255"/>
            <a:ext cx="9039225" cy="34385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D7FE09B-4F3D-887C-44CA-16C561F36C0E}"/>
              </a:ext>
            </a:extLst>
          </p:cNvPr>
          <p:cNvSpPr txBox="1"/>
          <p:nvPr/>
        </p:nvSpPr>
        <p:spPr>
          <a:xfrm>
            <a:off x="10074910" y="1913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2852420"/>
            <a:ext cx="10086975" cy="115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1153795"/>
            <a:ext cx="10086975" cy="3352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4748530"/>
            <a:ext cx="10125075" cy="7239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1EC2FC-F987-5438-7F5B-95020A19610B}"/>
              </a:ext>
            </a:extLst>
          </p:cNvPr>
          <p:cNvSpPr txBox="1"/>
          <p:nvPr/>
        </p:nvSpPr>
        <p:spPr>
          <a:xfrm>
            <a:off x="3379199" y="13855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30" y="2354580"/>
            <a:ext cx="6115050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450" y="3529330"/>
            <a:ext cx="7934325" cy="12096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0DDC732-4D2F-508E-D955-82F08F58211A}"/>
              </a:ext>
            </a:extLst>
          </p:cNvPr>
          <p:cNvSpPr txBox="1"/>
          <p:nvPr/>
        </p:nvSpPr>
        <p:spPr>
          <a:xfrm>
            <a:off x="6881157" y="2209354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95" y="1309370"/>
            <a:ext cx="10163175" cy="423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223010"/>
            <a:ext cx="9677400" cy="390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95" y="1849755"/>
            <a:ext cx="10163175" cy="38481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3DD2A97-E47D-618D-2A84-561C3869803D}"/>
              </a:ext>
            </a:extLst>
          </p:cNvPr>
          <p:cNvSpPr txBox="1"/>
          <p:nvPr/>
        </p:nvSpPr>
        <p:spPr>
          <a:xfrm>
            <a:off x="9643812" y="1041083"/>
            <a:ext cx="101770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60°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1480820"/>
            <a:ext cx="8639175" cy="3895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47570"/>
            <a:ext cx="10210800" cy="256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2137410"/>
            <a:ext cx="7239000" cy="2114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086"/>
          <a:stretch>
            <a:fillRect/>
          </a:stretch>
        </p:blipFill>
        <p:spPr>
          <a:xfrm>
            <a:off x="1426845" y="4370705"/>
            <a:ext cx="9544685" cy="952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8755" y="21069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8.4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平面与平面的位置关系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65" y="1324610"/>
            <a:ext cx="8505825" cy="37814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73770" y="12661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5803"/>
          <a:stretch>
            <a:fillRect/>
          </a:stretch>
        </p:blipFill>
        <p:spPr>
          <a:xfrm>
            <a:off x="1361440" y="2952750"/>
            <a:ext cx="949261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0" y="1820545"/>
            <a:ext cx="10239375" cy="1181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32455" y="21812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E063BA-90EB-4E20-809C-44630E89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03" y="1329635"/>
            <a:ext cx="10016994" cy="3960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85" y="1514475"/>
            <a:ext cx="10172700" cy="1581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97025" y="19151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774"/>
          <a:stretch>
            <a:fillRect/>
          </a:stretch>
        </p:blipFill>
        <p:spPr>
          <a:xfrm>
            <a:off x="1456690" y="3429000"/>
            <a:ext cx="9585325" cy="194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1784985"/>
            <a:ext cx="10144125" cy="82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40" y="2178685"/>
            <a:ext cx="762635" cy="3232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974D15-B76B-8F7D-E613-C0B3168B9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95" y="3007360"/>
            <a:ext cx="9199196" cy="2641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65" y="1160145"/>
            <a:ext cx="8048625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715" y="1207770"/>
            <a:ext cx="349250" cy="2514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B7F4EB-ABEC-4198-DD8F-A515655C0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727" y="1935358"/>
            <a:ext cx="8532545" cy="3445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15" y="1921510"/>
            <a:ext cx="7934325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95" y="3163570"/>
            <a:ext cx="10163175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410" y="1704975"/>
            <a:ext cx="307975" cy="49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870" y="1555115"/>
            <a:ext cx="9267825" cy="40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785" y="1555115"/>
            <a:ext cx="375920" cy="2584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C26001-AC5C-B26A-05F6-12FA79B35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676" y="2298206"/>
            <a:ext cx="9570347" cy="2819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314450"/>
            <a:ext cx="10153650" cy="422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360805"/>
            <a:ext cx="101346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136"/>
          <a:stretch>
            <a:fillRect/>
          </a:stretch>
        </p:blipFill>
        <p:spPr>
          <a:xfrm>
            <a:off x="1332865" y="2976245"/>
            <a:ext cx="9834880" cy="90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1528445"/>
            <a:ext cx="10144125" cy="380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832"/>
          <a:stretch>
            <a:fillRect/>
          </a:stretch>
        </p:blipFill>
        <p:spPr>
          <a:xfrm>
            <a:off x="1256030" y="1314450"/>
            <a:ext cx="9737090" cy="42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一、平面与平面平行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位置关系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2779395"/>
            <a:ext cx="8724900" cy="219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平面与平面平行的判定与性质定理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42830"/>
          <a:stretch>
            <a:fillRect/>
          </a:stretch>
        </p:blipFill>
        <p:spPr>
          <a:xfrm>
            <a:off x="1728470" y="1847850"/>
            <a:ext cx="8734425" cy="3245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92209"/>
          <a:stretch>
            <a:fillRect/>
          </a:stretch>
        </p:blipFill>
        <p:spPr>
          <a:xfrm>
            <a:off x="1724025" y="2074545"/>
            <a:ext cx="8743950" cy="444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7140"/>
          <a:stretch>
            <a:fillRect/>
          </a:stretch>
        </p:blipFill>
        <p:spPr>
          <a:xfrm>
            <a:off x="1724025" y="2502535"/>
            <a:ext cx="8743950" cy="2445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二、二面角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13474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定义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335530"/>
            <a:ext cx="10115550" cy="809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085" y="3593465"/>
            <a:ext cx="226695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二面角的平面角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55775"/>
            <a:ext cx="1013460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157</Words>
  <Application>Microsoft Office PowerPoint</Application>
  <PresentationFormat>宽屏</PresentationFormat>
  <Paragraphs>64</Paragraphs>
  <Slides>43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3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312</cp:revision>
  <dcterms:created xsi:type="dcterms:W3CDTF">2019-02-04T14:34:00Z</dcterms:created>
  <dcterms:modified xsi:type="dcterms:W3CDTF">2024-09-06T01:35:29Z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7947C092434544E68034F63D90F5B934_13</vt:lpwstr>
  </property>
  <property fmtid="{D5CDD505-2E9C-101B-9397-08002B2CF9AE}" pid="3" name="KSOProductBuildVer">
    <vt:lpwstr>2052-12.1.0.16929</vt:lpwstr>
  </property>
</Properties>
</file>