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675" r:id="rId8"/>
    <p:sldId id="3771" r:id="rId9"/>
    <p:sldId id="3802" r:id="rId10"/>
    <p:sldId id="3803" r:id="rId11"/>
    <p:sldId id="3397" r:id="rId12"/>
    <p:sldId id="3804" r:id="rId13"/>
    <p:sldId id="3652" r:id="rId14"/>
    <p:sldId id="3806" r:id="rId15"/>
    <p:sldId id="3653" r:id="rId16"/>
    <p:sldId id="3774" r:id="rId17"/>
    <p:sldId id="3807" r:id="rId18"/>
    <p:sldId id="3402" r:id="rId19"/>
    <p:sldId id="3777" r:id="rId20"/>
    <p:sldId id="3778" r:id="rId21"/>
    <p:sldId id="3403" r:id="rId22"/>
    <p:sldId id="3404" r:id="rId23"/>
    <p:sldId id="3405" r:id="rId24"/>
    <p:sldId id="3406" r:id="rId25"/>
    <p:sldId id="3411" r:id="rId26"/>
    <p:sldId id="3809" r:id="rId27"/>
    <p:sldId id="3412" r:id="rId28"/>
    <p:sldId id="3810" r:id="rId29"/>
    <p:sldId id="3553" r:id="rId30"/>
    <p:sldId id="3414" r:id="rId31"/>
    <p:sldId id="3811" r:id="rId32"/>
    <p:sldId id="3779" r:id="rId33"/>
    <p:sldId id="3812" r:id="rId34"/>
    <p:sldId id="3808" r:id="rId35"/>
    <p:sldId id="3813" r:id="rId36"/>
    <p:sldId id="3780" r:id="rId37"/>
    <p:sldId id="3781" r:id="rId38"/>
    <p:sldId id="341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F0297D49-BB5A-D005-0FEE-4BE898CA064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42E7F5F4-5416-9404-8B8E-7BCB3690B005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6F47B192-8159-F8DF-639B-1B90C96C386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7EDE4129-B04B-9D5B-7BF7-BC08306BB35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AB5536EB-5476-2F7E-29C2-1F153E95CE5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E3166803-BBFD-4507-5276-D2B1EC1955A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D5A9A0F2-EA94-860F-6F81-290C55ED4137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43B919C6-CD61-D840-5C5A-75E83A21FFC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A78225E3-1721-79EE-28FC-C6EF5A4B68E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BEBF7976-192E-6B00-080F-86575C82AEA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322A0D9-E5E7-5AEA-D917-827DD4C1EF1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625325EE-53C8-7799-ACFA-B904FB88EC4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E97F8991-EEE1-E89D-2A31-6D90ECD8CA9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34E11B9-D272-64CC-7F91-6CF876F2F97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7A5AFBF8-CB9F-0672-3633-4A762D2725D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689E819C-5509-9CFB-7940-9C304084BF7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E2A7DB89-DE29-39AC-DD8A-96845FF68FD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B4266363-C418-8FA0-25DB-DABEE2712CDA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B165B42E-F123-219E-FE5C-C22534785E1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79994450-CA3F-E62B-1484-E610E2BB3CC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67E4BE4-9EED-85DC-A31C-D193752ED30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A09A97C7-D589-0A6A-F7C4-B93B7EC3FAF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A0A01A5C-7FD8-1A03-0F2E-D7624DB3952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1E775AE-70BD-8D29-9FBB-0A5EDD7BC7E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B5630B04-F6B2-7022-21C6-F0AD5CF3C4F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691640"/>
            <a:ext cx="5524500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直线与平面平行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85" y="2149475"/>
            <a:ext cx="5819775" cy="1171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90" y="3429000"/>
            <a:ext cx="3867150" cy="71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95" y="4371975"/>
            <a:ext cx="10096500" cy="1143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EEEA35-2341-AF47-295D-A970507BE620}"/>
              </a:ext>
            </a:extLst>
          </p:cNvPr>
          <p:cNvSpPr txBox="1"/>
          <p:nvPr/>
        </p:nvSpPr>
        <p:spPr>
          <a:xfrm>
            <a:off x="6823886" y="20415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0" y="2027555"/>
            <a:ext cx="8467725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" y="3429000"/>
            <a:ext cx="10163175" cy="76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89F038-DA8F-8E0F-A17D-1C5F84A1F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90206"/>
            <a:ext cx="3971429" cy="3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直线与平面垂直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5" y="1979295"/>
            <a:ext cx="5915025" cy="1924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5" y="4074160"/>
            <a:ext cx="10163175" cy="1104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F287D0-BE0D-FC23-0975-EFDFFE0C3262}"/>
              </a:ext>
            </a:extLst>
          </p:cNvPr>
          <p:cNvSpPr txBox="1"/>
          <p:nvPr/>
        </p:nvSpPr>
        <p:spPr>
          <a:xfrm>
            <a:off x="6823886" y="20415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45" y="2047875"/>
            <a:ext cx="867727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3573145"/>
            <a:ext cx="10086975" cy="7334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976E588-E4B8-011E-CD9F-E28BB6E6B3C2}"/>
              </a:ext>
            </a:extLst>
          </p:cNvPr>
          <p:cNvSpPr txBox="1"/>
          <p:nvPr/>
        </p:nvSpPr>
        <p:spPr>
          <a:xfrm>
            <a:off x="9605997" y="203095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6946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直线与平面所成角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318895"/>
            <a:ext cx="10182225" cy="1123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45" y="2537460"/>
            <a:ext cx="10125075" cy="34766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3BE33B-CCB9-1B26-E3E7-3B1D069B3489}"/>
              </a:ext>
            </a:extLst>
          </p:cNvPr>
          <p:cNvSpPr txBox="1"/>
          <p:nvPr/>
        </p:nvSpPr>
        <p:spPr>
          <a:xfrm>
            <a:off x="1921145" y="165068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1261745"/>
            <a:ext cx="9753600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699895"/>
            <a:ext cx="8629650" cy="38957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D12A734-8F1F-9852-5E22-49DA0F38D9F0}"/>
              </a:ext>
            </a:extLst>
          </p:cNvPr>
          <p:cNvSpPr txBox="1"/>
          <p:nvPr/>
        </p:nvSpPr>
        <p:spPr>
          <a:xfrm>
            <a:off x="5555615" y="157627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214880"/>
            <a:ext cx="10144125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95" y="1235075"/>
            <a:ext cx="93249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45" y="2350135"/>
            <a:ext cx="10125075" cy="36766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EE49A3-F76C-2D7E-4F5E-584038E93E41}"/>
              </a:ext>
            </a:extLst>
          </p:cNvPr>
          <p:cNvSpPr txBox="1"/>
          <p:nvPr/>
        </p:nvSpPr>
        <p:spPr>
          <a:xfrm>
            <a:off x="10072924" y="1239939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212850"/>
            <a:ext cx="10153650" cy="1685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10" y="2908300"/>
            <a:ext cx="23717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890395"/>
            <a:ext cx="10201275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990" y="2651760"/>
            <a:ext cx="6819900" cy="1190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84975" y="25958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8670" b="-422"/>
          <a:stretch>
            <a:fillRect/>
          </a:stretch>
        </p:blipFill>
        <p:spPr>
          <a:xfrm>
            <a:off x="1642110" y="4560570"/>
            <a:ext cx="307594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30" y="1330960"/>
            <a:ext cx="10125075" cy="3352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624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548" b="-9298"/>
          <a:stretch>
            <a:fillRect/>
          </a:stretch>
        </p:blipFill>
        <p:spPr>
          <a:xfrm>
            <a:off x="1438910" y="4999990"/>
            <a:ext cx="922528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1229995"/>
            <a:ext cx="10067925" cy="2895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86070" y="1557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55" y="4271645"/>
            <a:ext cx="7848600" cy="30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6265"/>
          <a:stretch>
            <a:fillRect/>
          </a:stretch>
        </p:blipFill>
        <p:spPr>
          <a:xfrm>
            <a:off x="1386205" y="4832985"/>
            <a:ext cx="9813925" cy="85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95" y="1117600"/>
            <a:ext cx="9477375" cy="3343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79050" y="1073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989"/>
          <a:stretch>
            <a:fillRect/>
          </a:stretch>
        </p:blipFill>
        <p:spPr>
          <a:xfrm>
            <a:off x="1315085" y="4613910"/>
            <a:ext cx="9948545" cy="103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015490"/>
            <a:ext cx="10134600" cy="291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590" y="2400300"/>
            <a:ext cx="51562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0DB46-68FC-625B-A274-73B485BA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77" y="1666653"/>
            <a:ext cx="10138446" cy="3524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210310"/>
            <a:ext cx="10096500" cy="4086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305" y="2019935"/>
            <a:ext cx="508635" cy="24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109595"/>
            <a:ext cx="1015365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16685"/>
            <a:ext cx="10115550" cy="2943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30" y="4585335"/>
            <a:ext cx="10086975" cy="1123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145" y="1838960"/>
            <a:ext cx="923925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8.3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直线与平面的位置关系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810385"/>
            <a:ext cx="1009650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6B504-5977-72FA-C37F-27969A6A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2" y="1115431"/>
            <a:ext cx="10269776" cy="1372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E68705-7B2E-1721-A356-8B39ABD9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140" y="2343854"/>
            <a:ext cx="2739658" cy="2170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547495"/>
            <a:ext cx="10144125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7E45F6-7851-6FB2-0E97-F9E900D8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5" y="1795210"/>
            <a:ext cx="10456510" cy="3029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55" y="1264285"/>
            <a:ext cx="6276975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4528"/>
          <a:stretch>
            <a:fillRect/>
          </a:stretch>
        </p:blipFill>
        <p:spPr>
          <a:xfrm>
            <a:off x="1293495" y="2833370"/>
            <a:ext cx="966660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275715"/>
            <a:ext cx="10134600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180"/>
          <a:stretch>
            <a:fillRect/>
          </a:stretch>
        </p:blipFill>
        <p:spPr>
          <a:xfrm>
            <a:off x="1339850" y="2638425"/>
            <a:ext cx="973836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360805"/>
            <a:ext cx="10134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0471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一、直线与平面平行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0800" y="161607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位置关系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338070"/>
            <a:ext cx="9372600" cy="348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判定与性质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95" y="1981200"/>
            <a:ext cx="9401175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二、直线与平面垂直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定义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140585"/>
            <a:ext cx="10077450" cy="321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判定与性质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547495"/>
            <a:ext cx="9353550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三、直线与平面所成角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6262"/>
          <a:stretch>
            <a:fillRect/>
          </a:stretch>
        </p:blipFill>
        <p:spPr>
          <a:xfrm>
            <a:off x="1061720" y="1823085"/>
            <a:ext cx="10067925" cy="374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141</Words>
  <Application>Microsoft Office PowerPoint</Application>
  <PresentationFormat>宽屏</PresentationFormat>
  <Paragraphs>62</Paragraphs>
  <Slides>38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311</cp:revision>
  <dcterms:created xsi:type="dcterms:W3CDTF">2019-02-04T14:34:00Z</dcterms:created>
  <dcterms:modified xsi:type="dcterms:W3CDTF">2024-09-06T01:35:26Z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E6C7D149EE104DEFB75DEAF8AA5F5C8B_13</vt:lpwstr>
  </property>
  <property fmtid="{D5CDD505-2E9C-101B-9397-08002B2CF9AE}" pid="3" name="KSOProductBuildVer">
    <vt:lpwstr>2052-12.1.0.16929</vt:lpwstr>
  </property>
</Properties>
</file>