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362" r:id="rId2"/>
    <p:sldId id="257" r:id="rId3"/>
    <p:sldId id="3389" r:id="rId4"/>
    <p:sldId id="969" r:id="rId5"/>
    <p:sldId id="3388" r:id="rId6"/>
    <p:sldId id="3675" r:id="rId7"/>
    <p:sldId id="3771" r:id="rId8"/>
    <p:sldId id="3772" r:id="rId9"/>
    <p:sldId id="3773" r:id="rId10"/>
    <p:sldId id="3802" r:id="rId11"/>
    <p:sldId id="3803" r:id="rId12"/>
    <p:sldId id="3806" r:id="rId13"/>
    <p:sldId id="3397" r:id="rId14"/>
    <p:sldId id="3804" r:id="rId15"/>
    <p:sldId id="3652" r:id="rId16"/>
    <p:sldId id="3805" r:id="rId17"/>
    <p:sldId id="3402" r:id="rId18"/>
    <p:sldId id="3777" r:id="rId19"/>
    <p:sldId id="3403" r:id="rId20"/>
    <p:sldId id="3404" r:id="rId21"/>
    <p:sldId id="3405" r:id="rId22"/>
    <p:sldId id="3406" r:id="rId23"/>
    <p:sldId id="3407" r:id="rId24"/>
    <p:sldId id="3411" r:id="rId25"/>
    <p:sldId id="3412" r:id="rId26"/>
    <p:sldId id="3808" r:id="rId27"/>
    <p:sldId id="3553" r:id="rId28"/>
    <p:sldId id="3414" r:id="rId29"/>
    <p:sldId id="3807" r:id="rId30"/>
    <p:sldId id="3415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3714581F-1920-09FE-0739-D8E20B620D66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2C6FE3FB-1CA0-3AA4-B628-50F1AE9F6B6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FF94B8AC-1385-90EF-650E-4DB69B67ABA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ABD0CF20-01F0-B6FB-C2BF-46A447FA7DFD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8987ED3F-185A-67E4-C0C5-2C479EF8A3C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8358C5B0-8311-03B0-EFA9-86878A28463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4EBFD3F3-917A-7CD3-4BD1-D90D4338B94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043A62C1-F17E-82B7-3535-5FF57E8E26DA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B37D91A0-256B-A989-F21B-8E36F606E58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930D22B-6285-E436-ECC3-16551A3CB26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CA90B59C-80A9-5D84-7E9F-34FD0FE9ADA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C87B8123-62F0-E0AD-F23E-340D6FC87AC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3D9DAE44-148C-614E-39C0-1363A137447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EED9BCEA-347F-9858-59B3-AF8BB726660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E59E777B-34A5-238D-190F-1CB583A09F6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FBA83F97-2676-6B76-3F05-D01DE3DAD8E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C224873F-CDCF-30A1-CDA8-705E418FEB1D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B32FCBAC-66D4-53C5-8DB0-B7318485180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D0B8C6DA-805B-D6BB-7D14-FD13A9EB78E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95102EF7-9F2D-F1C7-E499-C79E3A2690C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B1CAD90-232E-7872-676B-DBAB790B4A7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6B242980-FB23-F50D-AC5C-CEF0712F9F16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7E8206C6-F651-4569-D3FC-7C2A253E21B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291B3474-5B02-7528-5E9C-7DF0CDA99A0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A5264387-5391-C5E0-D320-358EE2FEE5C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异面直线所成角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" y="1779905"/>
            <a:ext cx="10115550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四、点与直线间的位置关系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223770"/>
            <a:ext cx="9829800" cy="240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648460"/>
            <a:ext cx="9791700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046605"/>
            <a:ext cx="9791700" cy="296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平面的基本性质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8995"/>
            <a:ext cx="4295775" cy="1981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4241165"/>
            <a:ext cx="10115550" cy="1143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3C4F726-2D66-1E6A-EC20-F4EC6AFC04F4}"/>
              </a:ext>
            </a:extLst>
          </p:cNvPr>
          <p:cNvSpPr txBox="1"/>
          <p:nvPr/>
        </p:nvSpPr>
        <p:spPr>
          <a:xfrm>
            <a:off x="4286858" y="1992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5" y="1027430"/>
            <a:ext cx="8134350" cy="3228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4576445"/>
            <a:ext cx="10086975" cy="7524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210F1AD-F2A8-FDBB-C309-F4AD74B39ECF}"/>
              </a:ext>
            </a:extLst>
          </p:cNvPr>
          <p:cNvSpPr txBox="1"/>
          <p:nvPr/>
        </p:nvSpPr>
        <p:spPr>
          <a:xfrm>
            <a:off x="5825807" y="10274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9315" y="57404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异面直线与异面直线所成的角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1360170"/>
            <a:ext cx="9610725" cy="354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10" y="5002530"/>
            <a:ext cx="10067925" cy="733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B094BA-53DD-00AD-F6B4-3C5EBFA4F62D}"/>
              </a:ext>
            </a:extLst>
          </p:cNvPr>
          <p:cNvSpPr txBox="1"/>
          <p:nvPr/>
        </p:nvSpPr>
        <p:spPr>
          <a:xfrm>
            <a:off x="10292674" y="1360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60" y="1132840"/>
            <a:ext cx="8201025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10" y="1634490"/>
            <a:ext cx="8143875" cy="3143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4899660"/>
            <a:ext cx="10077450" cy="723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2131C4-48E9-B726-F820-862F91779253}"/>
              </a:ext>
            </a:extLst>
          </p:cNvPr>
          <p:cNvSpPr txBox="1"/>
          <p:nvPr/>
        </p:nvSpPr>
        <p:spPr>
          <a:xfrm>
            <a:off x="9053411" y="111220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65" y="2008505"/>
            <a:ext cx="8001000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65" y="3912870"/>
            <a:ext cx="7753350" cy="3714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DFF9B8B-9740-FED1-E1EF-AAB877685BD5}"/>
              </a:ext>
            </a:extLst>
          </p:cNvPr>
          <p:cNvSpPr txBox="1"/>
          <p:nvPr/>
        </p:nvSpPr>
        <p:spPr>
          <a:xfrm>
            <a:off x="8622030" y="20085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901065"/>
            <a:ext cx="101060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811020"/>
            <a:ext cx="10267950" cy="191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3545840"/>
            <a:ext cx="1866900" cy="2409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13FC64-6FB6-1A2D-6A5E-AF6595569239}"/>
              </a:ext>
            </a:extLst>
          </p:cNvPr>
          <p:cNvSpPr txBox="1"/>
          <p:nvPr/>
        </p:nvSpPr>
        <p:spPr>
          <a:xfrm>
            <a:off x="2633156" y="1268075"/>
            <a:ext cx="90771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185670"/>
            <a:ext cx="8696325" cy="828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5125" y="2119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2308"/>
          <a:stretch>
            <a:fillRect/>
          </a:stretch>
        </p:blipFill>
        <p:spPr>
          <a:xfrm>
            <a:off x="1835785" y="3843655"/>
            <a:ext cx="548767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0" y="1438910"/>
            <a:ext cx="8010525" cy="876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72475" y="1471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AA55D5-D3B8-C912-C61E-18AC62F53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696" y="2640953"/>
            <a:ext cx="10085714" cy="31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175385"/>
            <a:ext cx="10172700" cy="1571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9180" y="14770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6271" b="-8431"/>
          <a:stretch>
            <a:fillRect/>
          </a:stretch>
        </p:blipFill>
        <p:spPr>
          <a:xfrm>
            <a:off x="1783080" y="3920490"/>
            <a:ext cx="3094355" cy="35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353185"/>
            <a:ext cx="8010525" cy="1057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67090" y="1304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A9AE3B-87E8-FD5B-E5A1-54FE2E2F9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475" y="2539075"/>
            <a:ext cx="9118000" cy="1057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5814FA-D165-C1B1-EBFB-82064D808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098" y="3966720"/>
            <a:ext cx="1880952" cy="15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86180"/>
            <a:ext cx="10153650" cy="1533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61895" y="15678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899C2-D9F2-76B3-828B-F5D0CE0A1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23" y="3070374"/>
            <a:ext cx="8963954" cy="283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64385"/>
            <a:ext cx="1021080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5" y="3636645"/>
            <a:ext cx="10201275" cy="971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875" y="2064385"/>
            <a:ext cx="1019175" cy="23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1938020"/>
            <a:ext cx="10163175" cy="2981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515" y="2312670"/>
            <a:ext cx="347980" cy="24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B3A62D-835C-498E-9A3A-8A321945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57" y="1655141"/>
            <a:ext cx="10139685" cy="330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20" y="1692910"/>
            <a:ext cx="7772400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086735"/>
            <a:ext cx="10077450" cy="981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635" y="1464945"/>
            <a:ext cx="393700" cy="49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38300"/>
            <a:ext cx="8677275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442333-C9B1-9350-A791-38EC958B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1036101"/>
            <a:ext cx="9837813" cy="1962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067D75-8294-091C-A1D8-63AC5C8A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57" y="3429000"/>
            <a:ext cx="2147161" cy="1495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8.2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平面及直线与直线的位置关系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360805"/>
            <a:ext cx="10134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一、平面的概念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023870"/>
            <a:ext cx="1019175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二、平面的基本性质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601470"/>
            <a:ext cx="950595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01495"/>
            <a:ext cx="9486900" cy="447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181860"/>
            <a:ext cx="948690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0140" y="136779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异面直线的概念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5825" y="82804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三、异面直线概念及所成角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05" y="2280285"/>
            <a:ext cx="8191500" cy="857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15" y="3429000"/>
            <a:ext cx="4648200" cy="204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09601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异面直线判定定理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2704465"/>
            <a:ext cx="7829550" cy="34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153</Words>
  <Application>Microsoft Office PowerPoint</Application>
  <PresentationFormat>宽屏</PresentationFormat>
  <Paragraphs>56</Paragraphs>
  <Slides>30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312</cp:revision>
  <dcterms:created xsi:type="dcterms:W3CDTF">2019-02-04T14:34:00Z</dcterms:created>
  <dcterms:modified xsi:type="dcterms:W3CDTF">2024-09-06T01:35:23Z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5C872DA0D6EE4EC0BCA866AAE828B964_13</vt:lpwstr>
  </property>
  <property fmtid="{D5CDD505-2E9C-101B-9397-08002B2CF9AE}" pid="3" name="KSOProductBuildVer">
    <vt:lpwstr>2052-12.1.0.16929</vt:lpwstr>
  </property>
</Properties>
</file>