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5"/>
  </p:notesMasterIdLst>
  <p:sldIdLst>
    <p:sldId id="3362" r:id="rId2"/>
    <p:sldId id="257" r:id="rId3"/>
    <p:sldId id="260" r:id="rId4"/>
    <p:sldId id="969" r:id="rId5"/>
    <p:sldId id="3389" r:id="rId6"/>
    <p:sldId id="3388" r:id="rId7"/>
    <p:sldId id="3499" r:id="rId8"/>
    <p:sldId id="3571" r:id="rId9"/>
    <p:sldId id="3572" r:id="rId10"/>
    <p:sldId id="3498" r:id="rId11"/>
    <p:sldId id="3551" r:id="rId12"/>
    <p:sldId id="3393" r:id="rId13"/>
    <p:sldId id="3552" r:id="rId14"/>
    <p:sldId id="3553" r:id="rId15"/>
    <p:sldId id="3573" r:id="rId16"/>
    <p:sldId id="3554" r:id="rId17"/>
    <p:sldId id="3555" r:id="rId18"/>
    <p:sldId id="3574" r:id="rId19"/>
    <p:sldId id="3556" r:id="rId20"/>
    <p:sldId id="3557" r:id="rId21"/>
    <p:sldId id="3397" r:id="rId22"/>
    <p:sldId id="3502" r:id="rId23"/>
    <p:sldId id="3575" r:id="rId24"/>
    <p:sldId id="3398" r:id="rId25"/>
    <p:sldId id="3576" r:id="rId26"/>
    <p:sldId id="3558" r:id="rId27"/>
    <p:sldId id="3559" r:id="rId28"/>
    <p:sldId id="3560" r:id="rId29"/>
    <p:sldId id="3561" r:id="rId30"/>
    <p:sldId id="3562" r:id="rId31"/>
    <p:sldId id="3577" r:id="rId32"/>
    <p:sldId id="3402" r:id="rId33"/>
    <p:sldId id="3503" r:id="rId34"/>
    <p:sldId id="3563" r:id="rId35"/>
    <p:sldId id="3564" r:id="rId36"/>
    <p:sldId id="3403" r:id="rId37"/>
    <p:sldId id="3404" r:id="rId38"/>
    <p:sldId id="3405" r:id="rId39"/>
    <p:sldId id="3406" r:id="rId40"/>
    <p:sldId id="3407" r:id="rId41"/>
    <p:sldId id="3529" r:id="rId42"/>
    <p:sldId id="3565" r:id="rId43"/>
    <p:sldId id="3566" r:id="rId44"/>
    <p:sldId id="3567" r:id="rId45"/>
    <p:sldId id="3411" r:id="rId46"/>
    <p:sldId id="3568" r:id="rId47"/>
    <p:sldId id="3569" r:id="rId48"/>
    <p:sldId id="3570" r:id="rId49"/>
    <p:sldId id="3412" r:id="rId50"/>
    <p:sldId id="3414" r:id="rId51"/>
    <p:sldId id="3510" r:id="rId52"/>
    <p:sldId id="3578" r:id="rId53"/>
    <p:sldId id="3415" r:id="rId54"/>
  </p:sldIdLst>
  <p:sldSz cx="12192000" cy="6858000"/>
  <p:notesSz cx="6858000" cy="9144000"/>
  <p:custDataLst>
    <p:tags r:id="rId5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106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50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36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2.xml"/><Relationship Id="rId5" Type="http://schemas.openxmlformats.org/officeDocument/2006/relationships/slide" Target="../slides/slide21.xml"/><Relationship Id="rId4" Type="http://schemas.openxmlformats.org/officeDocument/2006/relationships/slide" Target="../slides/slide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36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2.xml"/><Relationship Id="rId5" Type="http://schemas.openxmlformats.org/officeDocument/2006/relationships/slide" Target="../slides/slide21.xml"/><Relationship Id="rId4" Type="http://schemas.openxmlformats.org/officeDocument/2006/relationships/slide" Target="../slides/slide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36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2.xml"/><Relationship Id="rId5" Type="http://schemas.openxmlformats.org/officeDocument/2006/relationships/slide" Target="../slides/slide21.xml"/><Relationship Id="rId4" Type="http://schemas.openxmlformats.org/officeDocument/2006/relationships/slide" Target="../slides/slide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36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2.xml"/><Relationship Id="rId5" Type="http://schemas.openxmlformats.org/officeDocument/2006/relationships/slide" Target="../slides/slide21.xml"/><Relationship Id="rId4" Type="http://schemas.openxmlformats.org/officeDocument/2006/relationships/slide" Target="../slides/sl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36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2.xml"/><Relationship Id="rId5" Type="http://schemas.openxmlformats.org/officeDocument/2006/relationships/slide" Target="../slides/slide21.xml"/><Relationship Id="rId4" Type="http://schemas.openxmlformats.org/officeDocument/2006/relationships/slide" Target="../slides/slide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3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3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3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3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0" name="文本框 9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7" name="文本框 1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9" name="文本框 1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32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21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6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4100" y="739775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2.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棱锥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505" y="1279525"/>
            <a:ext cx="9258300" cy="4705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195" y="1714500"/>
            <a:ext cx="9324975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62355" y="659765"/>
            <a:ext cx="1005141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二、旋转体</a:t>
            </a:r>
            <a:endParaRPr lang="zh-CN" altLang="en-US" sz="2200">
              <a:solidFill>
                <a:schemeClr val="accent4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355" y="1199515"/>
            <a:ext cx="10106025" cy="4838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405" y="1983105"/>
            <a:ext cx="9239250" cy="34671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770" y="1531620"/>
            <a:ext cx="9267825" cy="49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680" y="2305050"/>
            <a:ext cx="8296275" cy="2247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66545"/>
            <a:ext cx="7772400" cy="3724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16965" y="946785"/>
            <a:ext cx="1005141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三、立体图形的三视图</a:t>
            </a:r>
            <a:endParaRPr lang="zh-CN" altLang="en-US" sz="2200">
              <a:solidFill>
                <a:schemeClr val="accent4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5" y="1704340"/>
            <a:ext cx="10201275" cy="3829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70" y="2171700"/>
            <a:ext cx="10182225" cy="251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170" y="1395095"/>
            <a:ext cx="8963025" cy="4067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16965" y="946785"/>
            <a:ext cx="1005141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四、立体图形的直观图（斜二测画法）</a:t>
            </a:r>
            <a:endParaRPr lang="zh-CN" altLang="en-US" sz="2200">
              <a:solidFill>
                <a:schemeClr val="accent4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1965960"/>
            <a:ext cx="10191750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20" y="1528445"/>
            <a:ext cx="10144125" cy="3800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多面体和旋转体的概念</a:t>
            </a:r>
            <a:endParaRPr lang="zh-CN" altLang="en-US" sz="2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5" y="2128520"/>
            <a:ext cx="8782050" cy="26003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DF9382D-B976-F9B7-5C65-9393DA2787B3}"/>
              </a:ext>
            </a:extLst>
          </p:cNvPr>
          <p:cNvSpPr txBox="1"/>
          <p:nvPr/>
        </p:nvSpPr>
        <p:spPr>
          <a:xfrm>
            <a:off x="7683392" y="2058589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2335530"/>
            <a:ext cx="10153650" cy="160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432560"/>
            <a:ext cx="9029700" cy="371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405" y="2215515"/>
            <a:ext cx="8848725" cy="3009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639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多面体和旋转体的性质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610" y="2181225"/>
            <a:ext cx="7010400" cy="1228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" y="3839845"/>
            <a:ext cx="10077450" cy="74295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D193276-5F4A-6FDF-4E10-1D98628DDEE9}"/>
              </a:ext>
            </a:extLst>
          </p:cNvPr>
          <p:cNvSpPr txBox="1"/>
          <p:nvPr/>
        </p:nvSpPr>
        <p:spPr>
          <a:xfrm>
            <a:off x="4472305" y="2163999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45" y="2238375"/>
            <a:ext cx="10125075" cy="2381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639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考点三　空间几何体的表面积与体积计算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95" y="2030095"/>
            <a:ext cx="10134600" cy="1162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95" y="3718560"/>
            <a:ext cx="10115550" cy="74295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6BBD379-1402-CDA2-1A12-97DCE221EFB1}"/>
              </a:ext>
            </a:extLst>
          </p:cNvPr>
          <p:cNvSpPr txBox="1"/>
          <p:nvPr/>
        </p:nvSpPr>
        <p:spPr>
          <a:xfrm>
            <a:off x="1056005" y="2380932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810" y="1823720"/>
            <a:ext cx="7705725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3582035"/>
            <a:ext cx="10172700" cy="109537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E149A5E-6790-BB25-39A8-6009023BEA44}"/>
              </a:ext>
            </a:extLst>
          </p:cNvPr>
          <p:cNvSpPr txBox="1"/>
          <p:nvPr/>
        </p:nvSpPr>
        <p:spPr>
          <a:xfrm>
            <a:off x="8072499" y="182372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735" y="1856740"/>
            <a:ext cx="8220075" cy="400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10" y="3299460"/>
            <a:ext cx="10086975" cy="10763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8D95734-6682-2292-4083-6DC688E0B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334" y="1123408"/>
            <a:ext cx="1018594" cy="6274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61468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考点四　立体图形的三视图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440" y="1210310"/>
            <a:ext cx="9010650" cy="4362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440" y="5670550"/>
            <a:ext cx="5267325" cy="3333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A812310-2F16-C922-4ACD-2B38A27321D5}"/>
              </a:ext>
            </a:extLst>
          </p:cNvPr>
          <p:cNvSpPr txBox="1"/>
          <p:nvPr/>
        </p:nvSpPr>
        <p:spPr>
          <a:xfrm>
            <a:off x="7391563" y="121031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69296" y="1341145"/>
            <a:ext cx="2847372" cy="2847372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08</a:t>
            </a:r>
            <a:endParaRPr lang="zh-CN" altLang="en-US" sz="7200" dirty="0">
              <a:solidFill>
                <a:srgbClr val="2A1B86"/>
              </a:solidFill>
              <a:latin typeface="思源宋体" panose="02020700000000000000" pitchFamily="18" charset="-122"/>
              <a:ea typeface="思源宋体" panose="02020700000000000000" pitchFamily="18" charset="-122"/>
              <a:sym typeface="思源宋体" panose="02020700000000000000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02100" y="4525645"/>
            <a:ext cx="45396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立体几何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106172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考点五　立体图形的直观图（斜二测画法）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95" y="1964690"/>
            <a:ext cx="10144125" cy="348615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9F400A1-F9AB-5E99-E278-E320588CBC5A}"/>
              </a:ext>
            </a:extLst>
          </p:cNvPr>
          <p:cNvSpPr txBox="1"/>
          <p:nvPr/>
        </p:nvSpPr>
        <p:spPr>
          <a:xfrm>
            <a:off x="3714507" y="2387924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395" y="2686050"/>
            <a:ext cx="10086975" cy="1485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525" y="1800225"/>
            <a:ext cx="815340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525" y="3971925"/>
            <a:ext cx="8172450" cy="62865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BC37E44-F022-4E09-A40F-28C455E02590}"/>
              </a:ext>
            </a:extLst>
          </p:cNvPr>
          <p:cNvSpPr txBox="1"/>
          <p:nvPr/>
        </p:nvSpPr>
        <p:spPr>
          <a:xfrm>
            <a:off x="8909077" y="188277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940560"/>
            <a:ext cx="9677400" cy="381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2498725"/>
            <a:ext cx="1647825" cy="400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3729990"/>
            <a:ext cx="10134600" cy="8001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1B29C50-F103-E50B-AEC9-A6CAE8DB1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3577" y="2479202"/>
            <a:ext cx="1025472" cy="537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1859915"/>
            <a:ext cx="10096500" cy="714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3092450"/>
            <a:ext cx="10153650" cy="1724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1685925"/>
            <a:ext cx="10153650" cy="828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2834640"/>
            <a:ext cx="10153650" cy="2181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2337435"/>
            <a:ext cx="8620125" cy="16859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80865" y="229552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6546" b="-4583"/>
          <a:stretch>
            <a:fillRect/>
          </a:stretch>
        </p:blipFill>
        <p:spPr>
          <a:xfrm>
            <a:off x="1443990" y="4605655"/>
            <a:ext cx="8874760" cy="318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140" y="969010"/>
            <a:ext cx="8324850" cy="37623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481060" y="95504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10999" b="-10588"/>
          <a:stretch>
            <a:fillRect/>
          </a:stretch>
        </p:blipFill>
        <p:spPr>
          <a:xfrm>
            <a:off x="1642745" y="5113655"/>
            <a:ext cx="5035550" cy="358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100" y="2223770"/>
            <a:ext cx="8096250" cy="8286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98055" y="222377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10912" b="1250"/>
          <a:stretch>
            <a:fillRect/>
          </a:stretch>
        </p:blipFill>
        <p:spPr>
          <a:xfrm>
            <a:off x="1562100" y="4138295"/>
            <a:ext cx="4930140" cy="300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485" y="2203450"/>
            <a:ext cx="8001000" cy="8191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50940" y="220345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625"/>
          <a:stretch>
            <a:fillRect/>
          </a:stretch>
        </p:blipFill>
        <p:spPr>
          <a:xfrm>
            <a:off x="1633220" y="3790315"/>
            <a:ext cx="8467090" cy="53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360805"/>
            <a:ext cx="10134600" cy="445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460" y="1520825"/>
            <a:ext cx="8877300" cy="10477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83750" y="143319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9382"/>
          <a:stretch>
            <a:fillRect/>
          </a:stretch>
        </p:blipFill>
        <p:spPr>
          <a:xfrm>
            <a:off x="1536065" y="3877310"/>
            <a:ext cx="6568440" cy="50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485" y="1410970"/>
            <a:ext cx="8067675" cy="10572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925560" y="138303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10341"/>
          <a:stretch>
            <a:fillRect/>
          </a:stretch>
        </p:blipFill>
        <p:spPr>
          <a:xfrm>
            <a:off x="1809750" y="3686175"/>
            <a:ext cx="5422900" cy="514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295" y="1802765"/>
            <a:ext cx="9182100" cy="7715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926320" y="176085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185"/>
          <a:stretch>
            <a:fillRect/>
          </a:stretch>
        </p:blipFill>
        <p:spPr>
          <a:xfrm>
            <a:off x="1344295" y="3639820"/>
            <a:ext cx="9516745" cy="600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010" y="1384300"/>
            <a:ext cx="8410575" cy="11334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493385" y="138430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140"/>
          <a:stretch>
            <a:fillRect/>
          </a:stretch>
        </p:blipFill>
        <p:spPr>
          <a:xfrm>
            <a:off x="1421130" y="3258820"/>
            <a:ext cx="9512300" cy="133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70" y="939800"/>
            <a:ext cx="10182225" cy="31432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598160" y="134239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279"/>
          <a:stretch>
            <a:fillRect/>
          </a:stretch>
        </p:blipFill>
        <p:spPr>
          <a:xfrm>
            <a:off x="1280160" y="4498340"/>
            <a:ext cx="9516110" cy="781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145" y="2289810"/>
            <a:ext cx="9363075" cy="381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165" y="4006850"/>
            <a:ext cx="4429125" cy="333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6895" y="2345690"/>
            <a:ext cx="280670" cy="248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1577975"/>
            <a:ext cx="10077450" cy="752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870" y="3267075"/>
            <a:ext cx="9191625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870" y="1952625"/>
            <a:ext cx="511810" cy="281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1778635"/>
            <a:ext cx="6638925" cy="381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0" y="3237865"/>
            <a:ext cx="10096500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880" y="1778635"/>
            <a:ext cx="643255" cy="252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40" y="1758950"/>
            <a:ext cx="8486775" cy="361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525" y="3676650"/>
            <a:ext cx="9124950" cy="495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3020" y="1758950"/>
            <a:ext cx="436245" cy="252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70" y="1316355"/>
            <a:ext cx="10144125" cy="2971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670" y="4535805"/>
            <a:ext cx="10125075" cy="676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135" y="1663065"/>
            <a:ext cx="650240" cy="353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8.1</a:t>
            </a:r>
            <a:endParaRPr lang="zh-CN" altLang="en-US" sz="3600" dirty="0">
              <a:solidFill>
                <a:srgbClr val="2A1B86"/>
              </a:solidFill>
              <a:latin typeface="思源宋体" panose="02020700000000000000" pitchFamily="18" charset="-122"/>
              <a:ea typeface="思源宋体" panose="02020700000000000000" pitchFamily="18" charset="-122"/>
              <a:sym typeface="思源宋体" panose="02020700000000000000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95452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空间几何体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85407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1829435"/>
            <a:ext cx="10077450" cy="2333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349"/>
          <a:stretch>
            <a:fillRect/>
          </a:stretch>
        </p:blipFill>
        <p:spPr>
          <a:xfrm>
            <a:off x="1386205" y="4379595"/>
            <a:ext cx="9748520" cy="99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420" y="1560830"/>
            <a:ext cx="9439275" cy="3638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F58A49B-24C3-BB52-4044-776163FD7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10" y="676432"/>
            <a:ext cx="10703779" cy="5333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0935" y="174371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一、多面体</a:t>
            </a:r>
            <a:endParaRPr lang="zh-CN" altLang="en-US" sz="2200">
              <a:solidFill>
                <a:schemeClr val="accent4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440" y="2990850"/>
            <a:ext cx="8115300" cy="438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79195" y="80137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1.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棱柱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240" y="1450340"/>
            <a:ext cx="9191625" cy="17811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240" y="3129280"/>
            <a:ext cx="9220200" cy="2124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39431"/>
          <a:stretch>
            <a:fillRect/>
          </a:stretch>
        </p:blipFill>
        <p:spPr>
          <a:xfrm>
            <a:off x="1494790" y="1776095"/>
            <a:ext cx="9229725" cy="38538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790" y="1431290"/>
            <a:ext cx="91821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770" y="1964055"/>
            <a:ext cx="8839200" cy="3105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174</Words>
  <Application>Microsoft Office PowerPoint</Application>
  <PresentationFormat>宽屏</PresentationFormat>
  <Paragraphs>78</Paragraphs>
  <Slides>53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3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260</cp:revision>
  <dcterms:created xsi:type="dcterms:W3CDTF">2019-02-04T14:34:00Z</dcterms:created>
  <dcterms:modified xsi:type="dcterms:W3CDTF">2024-09-06T01:35:20Z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42924DF0FB6D472E9E277C3C913B6D84_13</vt:lpwstr>
  </property>
  <property fmtid="{D5CDD505-2E9C-101B-9397-08002B2CF9AE}" pid="3" name="KSOProductBuildVer">
    <vt:lpwstr>2052-12.1.0.16929</vt:lpwstr>
  </property>
</Properties>
</file>