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362" r:id="rId2"/>
    <p:sldId id="257" r:id="rId3"/>
    <p:sldId id="3389" r:id="rId4"/>
    <p:sldId id="969" r:id="rId5"/>
    <p:sldId id="3525" r:id="rId6"/>
    <p:sldId id="3388" r:id="rId7"/>
    <p:sldId id="3675" r:id="rId8"/>
    <p:sldId id="3805" r:id="rId9"/>
    <p:sldId id="3802" r:id="rId10"/>
    <p:sldId id="3771" r:id="rId11"/>
    <p:sldId id="3397" r:id="rId12"/>
    <p:sldId id="3652" r:id="rId13"/>
    <p:sldId id="3653" r:id="rId14"/>
    <p:sldId id="3751" r:id="rId15"/>
    <p:sldId id="3803" r:id="rId16"/>
    <p:sldId id="3776" r:id="rId17"/>
    <p:sldId id="3775" r:id="rId18"/>
    <p:sldId id="3402" r:id="rId19"/>
    <p:sldId id="3777" r:id="rId20"/>
    <p:sldId id="3778" r:id="rId21"/>
    <p:sldId id="3403" r:id="rId22"/>
    <p:sldId id="3404" r:id="rId23"/>
    <p:sldId id="3405" r:id="rId24"/>
    <p:sldId id="3406" r:id="rId25"/>
    <p:sldId id="3407" r:id="rId26"/>
    <p:sldId id="3688" r:id="rId27"/>
    <p:sldId id="3804" r:id="rId28"/>
    <p:sldId id="3411" r:id="rId29"/>
    <p:sldId id="3412" r:id="rId30"/>
    <p:sldId id="3553" r:id="rId31"/>
    <p:sldId id="3729" r:id="rId32"/>
    <p:sldId id="3752" r:id="rId33"/>
    <p:sldId id="3414" r:id="rId34"/>
    <p:sldId id="3415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EFA3FF14-EFAD-E0EB-5776-AD2209D35F29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D230676C-E5C6-3075-859D-6D4812C0AACC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5A555997-2574-5322-31EA-A6E8A272EA24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3B3923A3-2D9C-F12B-2A3C-6543C0E941D2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004A4509-80D6-ACCB-99D1-9BFA3250B414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22AC9DF4-DE6F-9650-7C91-C30654D25CF9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553A8C12-C2E4-04BB-0106-054049BC5229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FE4039C7-2DC6-CD97-C730-7B83623E9879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AA0589CD-8FFA-AD98-2DA2-57A01A563529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C0718617-1505-0DB9-DCEA-DD9123B8B1A2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CA911014-5CA1-5471-4A5F-4825C1B6642A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39A31B16-DD78-ACA9-87B4-7F15A5A6377F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1A7F05BF-75F8-B4B7-EF58-F881AC8D7014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E3AB8E08-9647-BF94-4298-5E11B40A98B6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11E4D98F-7F62-A7A8-2F76-22EFBCD13659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93135916-77AB-4909-E2D3-B4255D4D924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7C0ACFDE-41DE-5705-25E5-8C24F243573A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90137190-5E5A-E27F-620B-98B59FA3CE0E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90130271-724E-CA7A-31D6-264A20BBC003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A3E19C18-E12D-550E-6968-B6B9C4477184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A54AF6A7-A45D-320F-678D-3277B4C0E5BE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AFE16054-545C-04B2-B879-43DDE52469CE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A45A4410-4C07-E468-D860-2F12AE9763F9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69408298-5AE7-2E25-772C-E6E9016EC304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A43B9494-487A-2967-BE75-B6C83ABA3D2B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8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弦长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10" y="2351405"/>
            <a:ext cx="6991350" cy="904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10" y="3256280"/>
            <a:ext cx="5781675" cy="107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抛物线的定义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65" y="2609850"/>
            <a:ext cx="8267700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665" y="4062095"/>
            <a:ext cx="8991600" cy="6096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C25C193-D3A7-0774-F6B1-7A8966992E88}"/>
              </a:ext>
            </a:extLst>
          </p:cNvPr>
          <p:cNvSpPr txBox="1"/>
          <p:nvPr/>
        </p:nvSpPr>
        <p:spPr>
          <a:xfrm>
            <a:off x="9001896" y="2510154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抛物线的标准方程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225" y="2143125"/>
            <a:ext cx="7686675" cy="1285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50" y="3820160"/>
            <a:ext cx="10134600" cy="10382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5446E81-F9BE-9016-0F95-736169E24157}"/>
              </a:ext>
            </a:extLst>
          </p:cNvPr>
          <p:cNvSpPr txBox="1"/>
          <p:nvPr/>
        </p:nvSpPr>
        <p:spPr>
          <a:xfrm>
            <a:off x="8515512" y="21431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抛物线的几何性质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90" y="1966595"/>
            <a:ext cx="4600575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95" y="3131185"/>
            <a:ext cx="10086975" cy="232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直线与抛物线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90" y="2181860"/>
            <a:ext cx="8877300" cy="457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2969895"/>
            <a:ext cx="10153650" cy="16478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062AE5B-CFF3-BA1D-4763-861093635848}"/>
              </a:ext>
            </a:extLst>
          </p:cNvPr>
          <p:cNvSpPr txBox="1"/>
          <p:nvPr/>
        </p:nvSpPr>
        <p:spPr>
          <a:xfrm>
            <a:off x="9507734" y="2018030"/>
            <a:ext cx="125678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499870"/>
            <a:ext cx="10134600" cy="1285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507740"/>
            <a:ext cx="10086975" cy="7905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388D816-A4A0-EFAC-7390-BEA38FB6D92C}"/>
              </a:ext>
            </a:extLst>
          </p:cNvPr>
          <p:cNvSpPr txBox="1"/>
          <p:nvPr/>
        </p:nvSpPr>
        <p:spPr>
          <a:xfrm>
            <a:off x="2873469" y="1912619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690370"/>
            <a:ext cx="10096500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429000"/>
            <a:ext cx="10058400" cy="8286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27D10B8-F5B2-4075-FC89-116F1B1188EF}"/>
              </a:ext>
            </a:extLst>
          </p:cNvPr>
          <p:cNvSpPr txBox="1"/>
          <p:nvPr/>
        </p:nvSpPr>
        <p:spPr>
          <a:xfrm>
            <a:off x="5767442" y="2074544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835660"/>
            <a:ext cx="10115550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978150"/>
            <a:ext cx="10172700" cy="2724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60" y="1896110"/>
            <a:ext cx="8029575" cy="447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25" y="3223895"/>
            <a:ext cx="9582150" cy="4095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C862BD4-C417-6912-3D58-4852D85EA2CC}"/>
              </a:ext>
            </a:extLst>
          </p:cNvPr>
          <p:cNvSpPr txBox="1"/>
          <p:nvPr/>
        </p:nvSpPr>
        <p:spPr>
          <a:xfrm>
            <a:off x="8491187" y="1701016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144270"/>
            <a:ext cx="10134600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15" y="2668905"/>
            <a:ext cx="10115550" cy="2114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15" y="4714240"/>
            <a:ext cx="6257925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67205"/>
            <a:ext cx="8420100" cy="1123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810" y="3429000"/>
            <a:ext cx="9667875" cy="6477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F214852-CC7C-1209-74C5-75A0B8C23233}"/>
              </a:ext>
            </a:extLst>
          </p:cNvPr>
          <p:cNvSpPr txBox="1"/>
          <p:nvPr/>
        </p:nvSpPr>
        <p:spPr>
          <a:xfrm>
            <a:off x="9064868" y="1834758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45" y="1933575"/>
            <a:ext cx="7486650" cy="2171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47410" y="20624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9209"/>
          <a:stretch>
            <a:fillRect/>
          </a:stretch>
        </p:blipFill>
        <p:spPr>
          <a:xfrm>
            <a:off x="1553845" y="4483735"/>
            <a:ext cx="6373495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60" y="1504950"/>
            <a:ext cx="8439150" cy="1171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47865" y="15278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827"/>
          <a:stretch>
            <a:fillRect/>
          </a:stretch>
        </p:blipFill>
        <p:spPr>
          <a:xfrm>
            <a:off x="1409065" y="3709035"/>
            <a:ext cx="9544050" cy="103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15" y="1557020"/>
            <a:ext cx="7334250" cy="1247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68895" y="14878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316"/>
          <a:stretch>
            <a:fillRect/>
          </a:stretch>
        </p:blipFill>
        <p:spPr>
          <a:xfrm>
            <a:off x="1339850" y="4053205"/>
            <a:ext cx="9512300" cy="66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60" y="1644650"/>
            <a:ext cx="9525000" cy="1276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40315" y="15976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290"/>
          <a:stretch>
            <a:fillRect/>
          </a:stretch>
        </p:blipFill>
        <p:spPr>
          <a:xfrm>
            <a:off x="1351915" y="3776345"/>
            <a:ext cx="9488170" cy="69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" y="1334135"/>
            <a:ext cx="7734300" cy="1133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42300" y="14668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9744" b="-6296"/>
          <a:stretch>
            <a:fillRect/>
          </a:stretch>
        </p:blipFill>
        <p:spPr>
          <a:xfrm>
            <a:off x="1706880" y="3766820"/>
            <a:ext cx="5588000" cy="364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35" y="1290955"/>
            <a:ext cx="8362950" cy="838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42095" y="12909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565"/>
          <a:stretch>
            <a:fillRect/>
          </a:stretch>
        </p:blipFill>
        <p:spPr>
          <a:xfrm>
            <a:off x="1520190" y="2880995"/>
            <a:ext cx="9525635" cy="1095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25" y="1290955"/>
            <a:ext cx="7839075" cy="1019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01865" y="12211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7837" b="-6237"/>
          <a:stretch>
            <a:fillRect/>
          </a:stretch>
        </p:blipFill>
        <p:spPr>
          <a:xfrm>
            <a:off x="1791335" y="3500755"/>
            <a:ext cx="7198360" cy="313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75" y="2271395"/>
            <a:ext cx="9439275" cy="647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3810635"/>
            <a:ext cx="10134600" cy="647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7730" y="2413635"/>
            <a:ext cx="207010" cy="267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795" y="1849755"/>
            <a:ext cx="5048250" cy="495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795" y="3679190"/>
            <a:ext cx="2200275" cy="333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550" y="1950720"/>
            <a:ext cx="571500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7.6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抛物线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430" y="1532255"/>
            <a:ext cx="6781800" cy="66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270" y="3599180"/>
            <a:ext cx="6362700" cy="561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285" y="1691005"/>
            <a:ext cx="449580" cy="274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45" y="1495425"/>
            <a:ext cx="101250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435" y="3579495"/>
            <a:ext cx="5381625" cy="533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930" y="1959610"/>
            <a:ext cx="230505" cy="264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45" y="1653540"/>
            <a:ext cx="10125075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910" y="2109470"/>
            <a:ext cx="230505" cy="264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145" y="3569970"/>
            <a:ext cx="10134600" cy="66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625" y="1635125"/>
            <a:ext cx="4486275" cy="1247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932"/>
          <a:stretch>
            <a:fillRect/>
          </a:stretch>
        </p:blipFill>
        <p:spPr>
          <a:xfrm>
            <a:off x="1572895" y="3429000"/>
            <a:ext cx="904621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812925"/>
            <a:ext cx="1015365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2038350"/>
            <a:ext cx="10144125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一、抛物线的定义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3061970"/>
            <a:ext cx="10153650" cy="73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二、抛物线的标准方程及性质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95" y="1909445"/>
            <a:ext cx="9782175" cy="30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92972"/>
          <a:stretch>
            <a:fillRect/>
          </a:stretch>
        </p:blipFill>
        <p:spPr>
          <a:xfrm>
            <a:off x="1252220" y="1885315"/>
            <a:ext cx="9686925" cy="431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48486"/>
          <a:stretch>
            <a:fillRect/>
          </a:stretch>
        </p:blipFill>
        <p:spPr>
          <a:xfrm>
            <a:off x="1252220" y="2235835"/>
            <a:ext cx="9686925" cy="3164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三、直线与抛物线的位置关系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64920" y="134747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位置关系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604770"/>
            <a:ext cx="7734300" cy="1647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136</Words>
  <Application>Microsoft Office PowerPoint</Application>
  <PresentationFormat>宽屏</PresentationFormat>
  <Paragraphs>66</Paragraphs>
  <Slides>34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309</cp:revision>
  <dcterms:created xsi:type="dcterms:W3CDTF">2019-02-04T14:34:00Z</dcterms:created>
  <dcterms:modified xsi:type="dcterms:W3CDTF">2024-09-06T01:35:16Z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9AC8A3BBF5AC4AA6B6630D2CA650056B_13</vt:lpwstr>
  </property>
  <property fmtid="{D5CDD505-2E9C-101B-9397-08002B2CF9AE}" pid="3" name="KSOProductBuildVer">
    <vt:lpwstr>2052-12.1.0.16929</vt:lpwstr>
  </property>
</Properties>
</file>