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3362" r:id="rId2"/>
    <p:sldId id="257" r:id="rId3"/>
    <p:sldId id="3389" r:id="rId4"/>
    <p:sldId id="969" r:id="rId5"/>
    <p:sldId id="3525" r:id="rId6"/>
    <p:sldId id="3388" r:id="rId7"/>
    <p:sldId id="3675" r:id="rId8"/>
    <p:sldId id="3771" r:id="rId9"/>
    <p:sldId id="3802" r:id="rId10"/>
    <p:sldId id="3803" r:id="rId11"/>
    <p:sldId id="3772" r:id="rId12"/>
    <p:sldId id="3397" r:id="rId13"/>
    <p:sldId id="3805" r:id="rId14"/>
    <p:sldId id="3652" r:id="rId15"/>
    <p:sldId id="3653" r:id="rId16"/>
    <p:sldId id="3751" r:id="rId17"/>
    <p:sldId id="3806" r:id="rId18"/>
    <p:sldId id="3807" r:id="rId19"/>
    <p:sldId id="3811" r:id="rId20"/>
    <p:sldId id="3776" r:id="rId21"/>
    <p:sldId id="3402" r:id="rId22"/>
    <p:sldId id="3777" r:id="rId23"/>
    <p:sldId id="3778" r:id="rId24"/>
    <p:sldId id="3403" r:id="rId25"/>
    <p:sldId id="3404" r:id="rId26"/>
    <p:sldId id="3405" r:id="rId27"/>
    <p:sldId id="3406" r:id="rId28"/>
    <p:sldId id="3407" r:id="rId29"/>
    <p:sldId id="3688" r:id="rId30"/>
    <p:sldId id="3808" r:id="rId31"/>
    <p:sldId id="3809" r:id="rId32"/>
    <p:sldId id="3810" r:id="rId33"/>
    <p:sldId id="3411" r:id="rId34"/>
    <p:sldId id="3412" r:id="rId35"/>
    <p:sldId id="3553" r:id="rId36"/>
    <p:sldId id="3414" r:id="rId37"/>
    <p:sldId id="3779" r:id="rId38"/>
    <p:sldId id="3812" r:id="rId39"/>
    <p:sldId id="3415" r:id="rId40"/>
  </p:sldIdLst>
  <p:sldSz cx="12192000" cy="6858000"/>
  <p:notesSz cx="6858000" cy="9144000"/>
  <p:custDataLst>
    <p:tags r:id="rId4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豆文宇" initials="豆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0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12.xml"/><Relationship Id="rId4" Type="http://schemas.openxmlformats.org/officeDocument/2006/relationships/slide" Target="../slides/slide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12.xml"/><Relationship Id="rId4" Type="http://schemas.openxmlformats.org/officeDocument/2006/relationships/slide" Target="../slides/slide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12.xml"/><Relationship Id="rId4" Type="http://schemas.openxmlformats.org/officeDocument/2006/relationships/slide" Target="../slides/slide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12.xml"/><Relationship Id="rId4" Type="http://schemas.openxmlformats.org/officeDocument/2006/relationships/slide" Target="../slides/slide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12.xml"/><Relationship Id="rId4" Type="http://schemas.openxmlformats.org/officeDocument/2006/relationships/slide" Target="../slides/sl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12.xml"/><Relationship Id="rId4" Type="http://schemas.openxmlformats.org/officeDocument/2006/relationships/slide" Target="../slides/slide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7" name="文本框 6">
            <a:hlinkClick r:id="rId3" action="ppaction://hlinksldjump"/>
            <a:extLst>
              <a:ext uri="{FF2B5EF4-FFF2-40B4-BE49-F238E27FC236}">
                <a16:creationId xmlns:a16="http://schemas.microsoft.com/office/drawing/2014/main" id="{0EBE649A-37B8-97F6-83AF-7B0590E2CC73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8" name="文本框 7">
            <a:hlinkClick r:id="rId4" action="ppaction://hlinksldjump"/>
            <a:extLst>
              <a:ext uri="{FF2B5EF4-FFF2-40B4-BE49-F238E27FC236}">
                <a16:creationId xmlns:a16="http://schemas.microsoft.com/office/drawing/2014/main" id="{991B8CBC-5735-0C15-A739-23A450B77558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9" name="文本框 8">
            <a:hlinkClick r:id="rId5" action="ppaction://hlinksldjump"/>
            <a:extLst>
              <a:ext uri="{FF2B5EF4-FFF2-40B4-BE49-F238E27FC236}">
                <a16:creationId xmlns:a16="http://schemas.microsoft.com/office/drawing/2014/main" id="{52E21629-D536-7148-F83F-62F374140376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0" name="文本框 9">
            <a:hlinkClick r:id="rId6" action="ppaction://hlinksldjump"/>
            <a:extLst>
              <a:ext uri="{FF2B5EF4-FFF2-40B4-BE49-F238E27FC236}">
                <a16:creationId xmlns:a16="http://schemas.microsoft.com/office/drawing/2014/main" id="{0001ADCC-C852-2B41-FE9C-7B89C0706D5A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2" name="文本框 11">
            <a:hlinkClick r:id="rId7" action="ppaction://hlinksldjump"/>
            <a:extLst>
              <a:ext uri="{FF2B5EF4-FFF2-40B4-BE49-F238E27FC236}">
                <a16:creationId xmlns:a16="http://schemas.microsoft.com/office/drawing/2014/main" id="{527A6CE8-544D-E6F6-A23E-0316636E68BC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34687B98-F29B-3CEE-3375-77A8F434953E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5080914D-9A27-50E5-9E0E-BEE05AC03509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2AB37BB7-A2B2-DF3D-655A-1A9DB70EA685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1462E521-5156-F481-DDB7-CC7371D71F0B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4EBB6444-F40F-0009-4691-D5694F5658B0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348B5C17-3E16-EB3D-F063-F6FB76160B04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FC8B1A5C-64D9-D99A-55C5-6D139B7315E9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150CB5E0-FA5F-C268-28C9-C5C681EF8AED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4AA2E75B-1C95-6FB2-B4B5-D884B666E380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A03EFCAC-279B-3248-C8FB-BB1EDE1E4F8D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  <a:extLst>
              <a:ext uri="{FF2B5EF4-FFF2-40B4-BE49-F238E27FC236}">
                <a16:creationId xmlns:a16="http://schemas.microsoft.com/office/drawing/2014/main" id="{F9D511F9-EB60-1344-1DF3-079215B5EC54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5" name="文本框 4">
            <a:hlinkClick r:id="rId4" action="ppaction://hlinksldjump"/>
            <a:extLst>
              <a:ext uri="{FF2B5EF4-FFF2-40B4-BE49-F238E27FC236}">
                <a16:creationId xmlns:a16="http://schemas.microsoft.com/office/drawing/2014/main" id="{7061BA33-06BA-4FE3-9E43-0D98C94DF9BE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6" name="文本框 5">
            <a:hlinkClick r:id="rId5" action="ppaction://hlinksldjump"/>
            <a:extLst>
              <a:ext uri="{FF2B5EF4-FFF2-40B4-BE49-F238E27FC236}">
                <a16:creationId xmlns:a16="http://schemas.microsoft.com/office/drawing/2014/main" id="{DC46EE06-B41D-4F8E-A8D4-DB6468EC7B5E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7" name="文本框 6">
            <a:hlinkClick r:id="rId6" action="ppaction://hlinksldjump"/>
            <a:extLst>
              <a:ext uri="{FF2B5EF4-FFF2-40B4-BE49-F238E27FC236}">
                <a16:creationId xmlns:a16="http://schemas.microsoft.com/office/drawing/2014/main" id="{F46DA768-B7CC-C643-576C-4AD9BA4405F5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8" name="文本框 7">
            <a:hlinkClick r:id="rId7" action="ppaction://hlinksldjump"/>
            <a:extLst>
              <a:ext uri="{FF2B5EF4-FFF2-40B4-BE49-F238E27FC236}">
                <a16:creationId xmlns:a16="http://schemas.microsoft.com/office/drawing/2014/main" id="{5D7658C9-5654-ACEA-522A-87DA81CB58A9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F3566363-A841-69E3-70EE-977058549B23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2498D711-4CE5-731A-022D-82E5D90605E8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505FC942-8424-1129-B7D5-FD9B259CEE2C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41C289E2-640B-FA26-57E6-4E5ACACD73D1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61A8FB75-B804-C521-40FB-921DFB446366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21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12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6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830" y="807720"/>
            <a:ext cx="81991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四、特殊双曲线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42390" y="143891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1.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共轭双曲线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2733675"/>
            <a:ext cx="10115550" cy="1390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845" y="117856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2.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等轴双曲线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960" y="2669540"/>
            <a:ext cx="6581775" cy="866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双曲线的定义</a:t>
            </a:r>
            <a:endParaRPr lang="en-US" altLang="zh-CN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35" y="2333625"/>
            <a:ext cx="10115550" cy="1095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950" y="4003040"/>
            <a:ext cx="9182100" cy="4667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DD7C650-7A66-9C30-91B7-4444F05BB54D}"/>
              </a:ext>
            </a:extLst>
          </p:cNvPr>
          <p:cNvSpPr txBox="1"/>
          <p:nvPr/>
        </p:nvSpPr>
        <p:spPr>
          <a:xfrm>
            <a:off x="1788552" y="2881312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682115"/>
            <a:ext cx="10096500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2948305"/>
            <a:ext cx="10086975" cy="18002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C7F53BC-1DAE-F8A2-6D72-68B47EAB4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236" y="2063166"/>
            <a:ext cx="1495238" cy="819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　双曲线的标准方程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95" y="1958975"/>
            <a:ext cx="10086975" cy="2238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195" y="4267835"/>
            <a:ext cx="10115550" cy="13049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42A57A9-4C67-1861-B8A0-308C184B57F3}"/>
              </a:ext>
            </a:extLst>
          </p:cNvPr>
          <p:cNvSpPr txBox="1"/>
          <p:nvPr/>
        </p:nvSpPr>
        <p:spPr>
          <a:xfrm>
            <a:off x="5555297" y="2436812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考点三　　双曲线的几何性质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70" y="2063115"/>
            <a:ext cx="10106025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95" y="3685540"/>
            <a:ext cx="10067925" cy="123825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0DA9F4F-1D2A-AC7E-A1EB-03E5419E7FE2}"/>
              </a:ext>
            </a:extLst>
          </p:cNvPr>
          <p:cNvSpPr txBox="1"/>
          <p:nvPr/>
        </p:nvSpPr>
        <p:spPr>
          <a:xfrm>
            <a:off x="8325539" y="2145664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7108B9A-3D27-BBD1-94AD-A334FAEA3021}"/>
              </a:ext>
            </a:extLst>
          </p:cNvPr>
          <p:cNvSpPr txBox="1"/>
          <p:nvPr/>
        </p:nvSpPr>
        <p:spPr>
          <a:xfrm>
            <a:off x="10224135" y="20631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DBE5D20-33EC-F0D3-48F2-8FECCA480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7373" y="2810555"/>
            <a:ext cx="885714" cy="36190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6B6A28B-FCBA-8EF8-8CE3-0C1D964572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5533" y="2606039"/>
            <a:ext cx="228571" cy="62857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ABDF67E-A18E-7C4B-0DFB-0D76ECEB66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5950" y="2581449"/>
            <a:ext cx="1038095" cy="609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考点四　　直线与双曲线的位置关系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960" y="1809750"/>
            <a:ext cx="7877175" cy="1619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95" y="3712210"/>
            <a:ext cx="10239375" cy="1628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95" y="1828800"/>
            <a:ext cx="10086975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2319020"/>
            <a:ext cx="9639300" cy="2219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95" y="1563370"/>
            <a:ext cx="8534400" cy="438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95" y="2541905"/>
            <a:ext cx="10239375" cy="2457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C124CB1-10EE-0F43-B97B-6E2E36B50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47" y="1665479"/>
            <a:ext cx="10266906" cy="12686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考点五　　双曲线的综合应用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60" y="3242945"/>
            <a:ext cx="10125075" cy="10953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A307AC5-59FB-DB77-EEC8-B5E1CEE27DCA}"/>
              </a:ext>
            </a:extLst>
          </p:cNvPr>
          <p:cNvSpPr txBox="1"/>
          <p:nvPr/>
        </p:nvSpPr>
        <p:spPr>
          <a:xfrm>
            <a:off x="9181573" y="1665479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1830070"/>
            <a:ext cx="10096500" cy="1457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" y="3590925"/>
            <a:ext cx="10201275" cy="14478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CF18D38-2038-13D4-5D49-8B9DA1821310}"/>
              </a:ext>
            </a:extLst>
          </p:cNvPr>
          <p:cNvSpPr txBox="1"/>
          <p:nvPr/>
        </p:nvSpPr>
        <p:spPr>
          <a:xfrm>
            <a:off x="2897505" y="2328544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681480"/>
            <a:ext cx="10096500" cy="76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929890"/>
            <a:ext cx="10115550" cy="174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270" y="1847850"/>
            <a:ext cx="7867650" cy="428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95" y="3208655"/>
            <a:ext cx="10086975" cy="12477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380C96-8B30-9E86-B94F-10C7CA524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351" y="1309781"/>
            <a:ext cx="257143" cy="7523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5" y="2522855"/>
            <a:ext cx="9544050" cy="1066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12705" y="26212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10208" b="-3376"/>
          <a:stretch>
            <a:fillRect/>
          </a:stretch>
        </p:blipFill>
        <p:spPr>
          <a:xfrm>
            <a:off x="1687195" y="4318000"/>
            <a:ext cx="6484620" cy="408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355" y="1758950"/>
            <a:ext cx="8429625" cy="1009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52915" y="18046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5808"/>
          <a:stretch>
            <a:fillRect/>
          </a:stretch>
        </p:blipFill>
        <p:spPr>
          <a:xfrm>
            <a:off x="1386205" y="3429000"/>
            <a:ext cx="9545955" cy="99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1360170"/>
            <a:ext cx="10115550" cy="22288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0930" y="17900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200"/>
          <a:stretch>
            <a:fillRect/>
          </a:stretch>
        </p:blipFill>
        <p:spPr>
          <a:xfrm>
            <a:off x="1307465" y="3759200"/>
            <a:ext cx="9577705" cy="1047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0" y="1680845"/>
            <a:ext cx="9639300" cy="10287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276840" y="16198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5848"/>
          <a:stretch>
            <a:fillRect/>
          </a:stretch>
        </p:blipFill>
        <p:spPr>
          <a:xfrm>
            <a:off x="1418590" y="3540760"/>
            <a:ext cx="9497060" cy="1000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730" y="1177290"/>
            <a:ext cx="7629525" cy="26384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79770" y="12382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228"/>
          <a:stretch>
            <a:fillRect/>
          </a:stretch>
        </p:blipFill>
        <p:spPr>
          <a:xfrm>
            <a:off x="1395730" y="4083050"/>
            <a:ext cx="9494520" cy="1381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570" y="1290955"/>
            <a:ext cx="7629525" cy="15049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34810" y="13843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5625" b="-6667"/>
          <a:stretch>
            <a:fillRect/>
          </a:stretch>
        </p:blipFill>
        <p:spPr>
          <a:xfrm>
            <a:off x="1195070" y="3252470"/>
            <a:ext cx="9492615" cy="3759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345" y="3628390"/>
            <a:ext cx="8181975" cy="666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7.5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39445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双曲线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75" y="1290955"/>
            <a:ext cx="9010650" cy="10953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918065" y="14281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18902" t="-6016"/>
          <a:stretch>
            <a:fillRect/>
          </a:stretch>
        </p:blipFill>
        <p:spPr>
          <a:xfrm>
            <a:off x="1846580" y="3600450"/>
            <a:ext cx="2626360" cy="414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1751330"/>
            <a:ext cx="9220200" cy="8096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058400" y="17208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475"/>
          <a:stretch>
            <a:fillRect/>
          </a:stretch>
        </p:blipFill>
        <p:spPr>
          <a:xfrm>
            <a:off x="1660525" y="3275965"/>
            <a:ext cx="8676640" cy="77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120" y="1186815"/>
            <a:ext cx="7515225" cy="14097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366760" y="13061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40" y="2816225"/>
            <a:ext cx="5505450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11127"/>
          <a:stretch>
            <a:fillRect/>
          </a:stretch>
        </p:blipFill>
        <p:spPr>
          <a:xfrm>
            <a:off x="1596390" y="4316730"/>
            <a:ext cx="4884420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2122170"/>
            <a:ext cx="10191750" cy="1028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65" y="4071620"/>
            <a:ext cx="7600950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1675" y="2778125"/>
            <a:ext cx="514350" cy="276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890" y="1835150"/>
            <a:ext cx="7038975" cy="361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890" y="3090545"/>
            <a:ext cx="4933950" cy="676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1945" y="1835150"/>
            <a:ext cx="3143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935" y="1691640"/>
            <a:ext cx="5715000" cy="400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330" y="3429000"/>
            <a:ext cx="6581775" cy="5143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5430" y="1737360"/>
            <a:ext cx="514350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72199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1504950"/>
            <a:ext cx="9734550" cy="3848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4730"/>
          <a:stretch>
            <a:fillRect/>
          </a:stretch>
        </p:blipFill>
        <p:spPr>
          <a:xfrm>
            <a:off x="1464945" y="2033270"/>
            <a:ext cx="9745980" cy="2790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2047875"/>
            <a:ext cx="9525000" cy="2762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812925"/>
            <a:ext cx="10153650" cy="324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20" y="2038350"/>
            <a:ext cx="10144125" cy="2781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83310" y="14916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一、双曲线的定义</a:t>
            </a:r>
            <a:endParaRPr lang="zh-CN" altLang="en-US" sz="2200">
              <a:solidFill>
                <a:schemeClr val="accent4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20" y="3042920"/>
            <a:ext cx="10067925" cy="77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830" y="807720"/>
            <a:ext cx="81991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二、双曲线的标准方程及性质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776095"/>
            <a:ext cx="9525000" cy="3305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91017"/>
          <a:stretch>
            <a:fillRect/>
          </a:stretch>
        </p:blipFill>
        <p:spPr>
          <a:xfrm>
            <a:off x="1356995" y="720090"/>
            <a:ext cx="9477375" cy="7042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41474"/>
          <a:stretch>
            <a:fillRect/>
          </a:stretch>
        </p:blipFill>
        <p:spPr>
          <a:xfrm>
            <a:off x="1356995" y="1378585"/>
            <a:ext cx="9477375" cy="4587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830" y="807720"/>
            <a:ext cx="81991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三、直线与双曲线的位置关系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877060"/>
            <a:ext cx="9448800" cy="1457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5" y="3429000"/>
            <a:ext cx="7639050" cy="1657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151</Words>
  <Application>Microsoft Office PowerPoint</Application>
  <PresentationFormat>宽屏</PresentationFormat>
  <Paragraphs>71</Paragraphs>
  <Slides>39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9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310</cp:revision>
  <dcterms:created xsi:type="dcterms:W3CDTF">2019-02-04T14:34:00Z</dcterms:created>
  <dcterms:modified xsi:type="dcterms:W3CDTF">2024-09-06T01:35:13Z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FE5BAA588D5B49C695BED053D6DC57BC_13</vt:lpwstr>
  </property>
  <property fmtid="{D5CDD505-2E9C-101B-9397-08002B2CF9AE}" pid="3" name="KSOProductBuildVer">
    <vt:lpwstr>2052-12.1.0.16929</vt:lpwstr>
  </property>
</Properties>
</file>