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362" r:id="rId2"/>
    <p:sldId id="257" r:id="rId3"/>
    <p:sldId id="3389" r:id="rId4"/>
    <p:sldId id="969" r:id="rId5"/>
    <p:sldId id="3525" r:id="rId6"/>
    <p:sldId id="3388" r:id="rId7"/>
    <p:sldId id="3675" r:id="rId8"/>
    <p:sldId id="3771" r:id="rId9"/>
    <p:sldId id="3802" r:id="rId10"/>
    <p:sldId id="3803" r:id="rId11"/>
    <p:sldId id="3397" r:id="rId12"/>
    <p:sldId id="3805" r:id="rId13"/>
    <p:sldId id="3652" r:id="rId14"/>
    <p:sldId id="3653" r:id="rId15"/>
    <p:sldId id="3774" r:id="rId16"/>
    <p:sldId id="3751" r:id="rId17"/>
    <p:sldId id="3402" r:id="rId18"/>
    <p:sldId id="3778" r:id="rId19"/>
    <p:sldId id="3403" r:id="rId20"/>
    <p:sldId id="3404" r:id="rId21"/>
    <p:sldId id="3405" r:id="rId22"/>
    <p:sldId id="3406" r:id="rId23"/>
    <p:sldId id="3407" r:id="rId24"/>
    <p:sldId id="3688" r:id="rId25"/>
    <p:sldId id="3806" r:id="rId26"/>
    <p:sldId id="3411" r:id="rId27"/>
    <p:sldId id="3412" r:id="rId28"/>
    <p:sldId id="3553" r:id="rId29"/>
    <p:sldId id="3729" r:id="rId30"/>
    <p:sldId id="3414" r:id="rId31"/>
    <p:sldId id="3780" r:id="rId32"/>
    <p:sldId id="3781" r:id="rId33"/>
    <p:sldId id="3415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DE7ED5FA-6A07-57F0-8610-54ACB9AA4D58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65C40CF9-BBAE-2153-519F-8EEA83D7925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3CC240D7-FFBF-162D-61E7-0719D8B7871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53F57081-C1F5-8947-93DC-ED7B44D5F85E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17D441B5-E5C9-934E-177D-BD91CFFE6283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9EEDB8FE-3CC8-0A88-12DC-1D28F227CDB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2881D342-3806-BD17-0226-2201A897632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F3C0882D-2027-F247-7A8C-01C54EBCFA00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06B495B6-BFA5-543E-FFB0-B4939D0B3F3B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7E3482BB-1740-7F40-AF2B-73A4527F4019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EBAA40CF-928C-C82B-5871-C3805CB6C4F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C119458E-6631-4AB6-3885-73FC75BABE7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7470787C-9021-CF8E-AA61-49DC9674AD4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69936AA8-CAF8-55A4-CD17-AF308BB35161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25ED3F43-5434-B31B-F8B2-829AC556C41E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32D6ACBC-A874-6115-EB83-C0743142DF6B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C383A98C-7527-5902-2379-E2306999C75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70CA6F30-77C9-6962-4B70-96A210E534CB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066EA958-E551-0732-5DAD-B4C822FE3BA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55CBA00A-190C-0B14-3358-B5AF892407E7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BAFAD514-8879-2DCB-4A2F-E2029273178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8CC7B1E0-9CE0-81BD-E9D1-D357CF513CDC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1CF3B57F-2CA6-AB11-7BCB-9FA3F60D3625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315FA907-0E89-ADB5-8417-70F83D68C701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CE843F47-E64C-5425-6345-A53C256E1C9B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7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1600" y="13290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4"/>
                </a:solidFill>
              </a:rPr>
              <a:t>2.</a:t>
            </a:r>
            <a:r>
              <a:rPr lang="zh-CN" altLang="en-US">
                <a:solidFill>
                  <a:schemeClr val="accent4"/>
                </a:solidFill>
              </a:rPr>
              <a:t>弦长公式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57500"/>
            <a:ext cx="85344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椭圆及其标准方程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95" y="2423795"/>
            <a:ext cx="10134600" cy="1133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3926840"/>
            <a:ext cx="10096500" cy="990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AD4DBA-1FB1-2AAD-B0A7-DADA43A02DCC}"/>
              </a:ext>
            </a:extLst>
          </p:cNvPr>
          <p:cNvSpPr txBox="1"/>
          <p:nvPr/>
        </p:nvSpPr>
        <p:spPr>
          <a:xfrm>
            <a:off x="1001395" y="2849563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05" y="1362075"/>
            <a:ext cx="8048625" cy="2066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602990"/>
            <a:ext cx="10172700" cy="16383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AE47074-BB71-311A-5EF4-6F4350251008}"/>
              </a:ext>
            </a:extLst>
          </p:cNvPr>
          <p:cNvSpPr txBox="1"/>
          <p:nvPr/>
        </p:nvSpPr>
        <p:spPr>
          <a:xfrm>
            <a:off x="8918225" y="138652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椭圆的几何性质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95" y="2279650"/>
            <a:ext cx="101155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170" y="3591560"/>
            <a:ext cx="9629775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170" y="4201160"/>
            <a:ext cx="7000875" cy="6191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AE7009-CF63-4562-27FC-447588A8E692}"/>
              </a:ext>
            </a:extLst>
          </p:cNvPr>
          <p:cNvSpPr txBox="1"/>
          <p:nvPr/>
        </p:nvSpPr>
        <p:spPr>
          <a:xfrm>
            <a:off x="7741880" y="21361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F62079-047F-1DA9-32D9-0A276A8E6B24}"/>
              </a:ext>
            </a:extLst>
          </p:cNvPr>
          <p:cNvSpPr txBox="1"/>
          <p:nvPr/>
        </p:nvSpPr>
        <p:spPr>
          <a:xfrm>
            <a:off x="9590134" y="2136139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A9BD15-972B-307D-DB5A-98CD97CC0EF8}"/>
              </a:ext>
            </a:extLst>
          </p:cNvPr>
          <p:cNvSpPr txBox="1"/>
          <p:nvPr/>
        </p:nvSpPr>
        <p:spPr>
          <a:xfrm>
            <a:off x="1216977" y="2596514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2B617C1-D78A-AE88-A553-1E9C8770C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867" y="2741698"/>
            <a:ext cx="2009524" cy="4571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CAF405-0DCE-28C0-BA69-FC30F545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926" y="2705978"/>
            <a:ext cx="904762" cy="5047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BD3C48C-84E7-ECCF-B07E-BF5CB4382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5178" y="2614249"/>
            <a:ext cx="209524" cy="7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直线与椭圆的位置关系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70" y="2303780"/>
            <a:ext cx="8963025" cy="409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0" y="3310890"/>
            <a:ext cx="10106025" cy="120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20" y="2077720"/>
            <a:ext cx="9534525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098165"/>
            <a:ext cx="10153650" cy="180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椭圆的性质及应用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2139950"/>
            <a:ext cx="10172700" cy="1438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3849370"/>
            <a:ext cx="10077450" cy="10287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2F8E8EB-36ED-3649-FA90-3413973F7C3B}"/>
              </a:ext>
            </a:extLst>
          </p:cNvPr>
          <p:cNvSpPr txBox="1"/>
          <p:nvPr/>
        </p:nvSpPr>
        <p:spPr>
          <a:xfrm>
            <a:off x="1165983" y="2793731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0" y="1952625"/>
            <a:ext cx="10106025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90" y="3742055"/>
            <a:ext cx="10125075" cy="14763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7064A3D-B929-476A-A342-9F755EA3860F}"/>
              </a:ext>
            </a:extLst>
          </p:cNvPr>
          <p:cNvSpPr txBox="1"/>
          <p:nvPr/>
        </p:nvSpPr>
        <p:spPr>
          <a:xfrm>
            <a:off x="5407242" y="223043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25" y="1597025"/>
            <a:ext cx="8772525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2799080"/>
            <a:ext cx="9658350" cy="733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5" y="3532505"/>
            <a:ext cx="5362575" cy="5619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47F9941-E562-7918-D63E-0C88728D95BC}"/>
              </a:ext>
            </a:extLst>
          </p:cNvPr>
          <p:cNvSpPr txBox="1"/>
          <p:nvPr/>
        </p:nvSpPr>
        <p:spPr>
          <a:xfrm>
            <a:off x="9142663" y="15970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75" y="2522855"/>
            <a:ext cx="9477375" cy="781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12705" y="24809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267"/>
          <a:stretch>
            <a:fillRect/>
          </a:stretch>
        </p:blipFill>
        <p:spPr>
          <a:xfrm>
            <a:off x="1367155" y="4168775"/>
            <a:ext cx="9526270" cy="885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1282065"/>
            <a:ext cx="10106025" cy="1695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6660" y="18992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297" t="-7027"/>
          <a:stretch>
            <a:fillRect/>
          </a:stretch>
        </p:blipFill>
        <p:spPr>
          <a:xfrm>
            <a:off x="1592580" y="3870325"/>
            <a:ext cx="6393180" cy="37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05" y="1360170"/>
            <a:ext cx="8496300" cy="1047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93055" y="14770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903" t="-1667"/>
          <a:stretch>
            <a:fillRect/>
          </a:stretch>
        </p:blipFill>
        <p:spPr>
          <a:xfrm>
            <a:off x="1764665" y="3768090"/>
            <a:ext cx="6776720" cy="30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685925"/>
            <a:ext cx="7696200" cy="1019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89195" y="17557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694" t="-9143"/>
          <a:stretch>
            <a:fillRect/>
          </a:stretch>
        </p:blipFill>
        <p:spPr>
          <a:xfrm>
            <a:off x="1781810" y="3786505"/>
            <a:ext cx="5625465" cy="363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25" y="1466850"/>
            <a:ext cx="7810500" cy="133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94605" y="15690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592"/>
          <a:stretch>
            <a:fillRect/>
          </a:stretch>
        </p:blipFill>
        <p:spPr>
          <a:xfrm>
            <a:off x="1962785" y="3789680"/>
            <a:ext cx="6573520" cy="47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40" y="1642745"/>
            <a:ext cx="8315325" cy="1190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97975" y="16262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833"/>
          <a:stretch>
            <a:fillRect/>
          </a:stretch>
        </p:blipFill>
        <p:spPr>
          <a:xfrm>
            <a:off x="1781810" y="4023995"/>
            <a:ext cx="565975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661795"/>
            <a:ext cx="9563100" cy="1314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32390" y="17513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302"/>
          <a:stretch>
            <a:fillRect/>
          </a:stretch>
        </p:blipFill>
        <p:spPr>
          <a:xfrm>
            <a:off x="1408430" y="3881755"/>
            <a:ext cx="9469120" cy="81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2314575"/>
            <a:ext cx="10201275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4032250"/>
            <a:ext cx="10191750" cy="86677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21080" y="2585085"/>
            <a:ext cx="1543050" cy="580390"/>
            <a:chOff x="6254" y="4485"/>
            <a:chExt cx="2430" cy="9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4" y="4485"/>
              <a:ext cx="2430" cy="91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9" y="4605"/>
              <a:ext cx="1800" cy="7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75" y="1800860"/>
            <a:ext cx="6419850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315" y="3572510"/>
            <a:ext cx="9563100" cy="64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035" y="2010410"/>
            <a:ext cx="762000" cy="238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110" y="1753235"/>
            <a:ext cx="32385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1675765"/>
            <a:ext cx="10125075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395" y="3804920"/>
            <a:ext cx="7772400" cy="53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1985010"/>
            <a:ext cx="2438400" cy="56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15" y="1883410"/>
            <a:ext cx="7772400" cy="63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3429000"/>
            <a:ext cx="4972050" cy="95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080" y="2036445"/>
            <a:ext cx="1581150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7.4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椭  圆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1524000"/>
            <a:ext cx="6238875" cy="190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52"/>
          <a:stretch>
            <a:fillRect/>
          </a:stretch>
        </p:blipFill>
        <p:spPr>
          <a:xfrm>
            <a:off x="1356995" y="3691255"/>
            <a:ext cx="9673590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202055"/>
            <a:ext cx="82581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407"/>
          <a:stretch>
            <a:fillRect/>
          </a:stretch>
        </p:blipFill>
        <p:spPr>
          <a:xfrm>
            <a:off x="1323975" y="2493645"/>
            <a:ext cx="9669780" cy="3476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91945"/>
            <a:ext cx="929640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520"/>
          <a:stretch>
            <a:fillRect/>
          </a:stretch>
        </p:blipFill>
        <p:spPr>
          <a:xfrm>
            <a:off x="1495425" y="2813685"/>
            <a:ext cx="965835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812925"/>
            <a:ext cx="10153650" cy="32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038350"/>
            <a:ext cx="10144125" cy="278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一、椭圆的定义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45" y="2192020"/>
            <a:ext cx="10125075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二、椭圆的标准方程及性质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70" y="1437640"/>
            <a:ext cx="9115425" cy="439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20" y="1534160"/>
            <a:ext cx="9153525" cy="457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70" y="1949450"/>
            <a:ext cx="9134475" cy="2924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91948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三、直线与椭圆的位置关系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71600" y="15995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accent4"/>
                </a:solidFill>
              </a:rPr>
              <a:t>1.</a:t>
            </a:r>
            <a:r>
              <a:rPr lang="zh-CN" altLang="en-US">
                <a:solidFill>
                  <a:schemeClr val="accent4"/>
                </a:solidFill>
              </a:rPr>
              <a:t>位置关系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514600"/>
            <a:ext cx="920115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142</Words>
  <Application>Microsoft Office PowerPoint</Application>
  <PresentationFormat>宽屏</PresentationFormat>
  <Paragraphs>67</Paragraphs>
  <Slides>33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311</cp:revision>
  <dcterms:created xsi:type="dcterms:W3CDTF">2019-02-04T14:34:00Z</dcterms:created>
  <dcterms:modified xsi:type="dcterms:W3CDTF">2024-09-06T01:35:06Z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471164E902604820A0524E212D88E231_13</vt:lpwstr>
  </property>
  <property fmtid="{D5CDD505-2E9C-101B-9397-08002B2CF9AE}" pid="3" name="KSOProductBuildVer">
    <vt:lpwstr>2052-12.1.0.16929</vt:lpwstr>
  </property>
</Properties>
</file>