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362" r:id="rId2"/>
    <p:sldId id="257" r:id="rId3"/>
    <p:sldId id="3389" r:id="rId4"/>
    <p:sldId id="969" r:id="rId5"/>
    <p:sldId id="3525" r:id="rId6"/>
    <p:sldId id="3388" r:id="rId7"/>
    <p:sldId id="3770" r:id="rId8"/>
    <p:sldId id="3675" r:id="rId9"/>
    <p:sldId id="3802" r:id="rId10"/>
    <p:sldId id="3771" r:id="rId11"/>
    <p:sldId id="3397" r:id="rId12"/>
    <p:sldId id="3803" r:id="rId13"/>
    <p:sldId id="3804" r:id="rId14"/>
    <p:sldId id="3652" r:id="rId15"/>
    <p:sldId id="3805" r:id="rId16"/>
    <p:sldId id="3806" r:id="rId17"/>
    <p:sldId id="3807" r:id="rId18"/>
    <p:sldId id="3402" r:id="rId19"/>
    <p:sldId id="3777" r:id="rId20"/>
    <p:sldId id="3778" r:id="rId21"/>
    <p:sldId id="3403" r:id="rId22"/>
    <p:sldId id="3404" r:id="rId23"/>
    <p:sldId id="3405" r:id="rId24"/>
    <p:sldId id="3406" r:id="rId25"/>
    <p:sldId id="3407" r:id="rId26"/>
    <p:sldId id="3688" r:id="rId27"/>
    <p:sldId id="3808" r:id="rId28"/>
    <p:sldId id="3809" r:id="rId29"/>
    <p:sldId id="3810" r:id="rId30"/>
    <p:sldId id="3811" r:id="rId31"/>
    <p:sldId id="3411" r:id="rId32"/>
    <p:sldId id="3412" r:id="rId33"/>
    <p:sldId id="3553" r:id="rId34"/>
    <p:sldId id="3729" r:id="rId35"/>
    <p:sldId id="3752" r:id="rId36"/>
    <p:sldId id="3753" r:id="rId37"/>
    <p:sldId id="3414" r:id="rId38"/>
    <p:sldId id="3779" r:id="rId39"/>
    <p:sldId id="3780" r:id="rId40"/>
    <p:sldId id="3781" r:id="rId41"/>
    <p:sldId id="3415" r:id="rId42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54611A8A-501D-8FB6-A0FF-C3CB52699172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FDE182BF-9C12-16C3-5E10-8DBD9A2C4A24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A66365FE-0161-4ADE-8DF4-0E4AE9CE808E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E0A1B5FB-08B1-13A1-BAF3-B958A98699DE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0F68EC6B-FCD8-3234-6A35-8356D59866D2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F90A3F78-4141-AF2C-ACBC-9049F193B4FD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B522328D-A7A9-EB89-A9A9-89A2193513A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9E4971DE-B2C2-2FFE-DC7F-D34B58579535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4C1E5944-4B00-3D02-08DE-FD7661DC1E00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2AF5E43B-6F9F-102E-63B8-D98805DDBCAB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46CEC720-2010-AF85-F9F5-221F2627B01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D823894E-6500-F7D9-831B-7083D9D9ED9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56A73FAE-C3A6-0826-FA0D-3263BA288DD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561A1B16-433B-5880-09B9-14EA74BBF4D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49118AD5-0A6A-444B-95E1-2972E3C7752C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8DAB747A-D650-80C2-FFCC-D707D02822D8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EE1FC4E6-1275-5070-E760-A7A3292C6859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1708461F-B127-E211-4C26-9D85F7549440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1CF978E4-81F0-9D5D-BFD0-3912CC3814E2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1E894DD3-BB39-0BD5-14D8-6FAEABC6BF20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B9D8F665-A29A-A509-D3FA-F2A603C766B7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C19251D2-4744-6D3F-5568-7810D71CA311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506EA3F4-A52B-15A8-112E-3F752BC36AA5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29D0C3DE-F6EE-1047-0914-642224BF7D00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5A552D5C-3897-626F-4159-727F3D2D6E2B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8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7265" y="107442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2. 直线</a:t>
            </a:r>
            <a:r>
              <a:rPr lang="zh-CN" altLang="en-US" sz="2200" i="1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Ax</a:t>
            </a: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+ </a:t>
            </a:r>
            <a:r>
              <a:rPr lang="zh-CN" altLang="en-US" sz="2200" i="1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By</a:t>
            </a: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+ </a:t>
            </a:r>
            <a:r>
              <a:rPr lang="zh-CN" altLang="en-US" sz="2200" i="1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C</a:t>
            </a: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= 0的对称直线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15" y="2247900"/>
            <a:ext cx="7267575" cy="211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两条直线的位置关系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1319"/>
          <a:stretch>
            <a:fillRect/>
          </a:stretch>
        </p:blipFill>
        <p:spPr>
          <a:xfrm>
            <a:off x="1014095" y="2171700"/>
            <a:ext cx="10163175" cy="818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8681" b="47203"/>
          <a:stretch>
            <a:fillRect/>
          </a:stretch>
        </p:blipFill>
        <p:spPr>
          <a:xfrm>
            <a:off x="1014095" y="3030220"/>
            <a:ext cx="10163175" cy="1494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53362" b="28739"/>
          <a:stretch>
            <a:fillRect/>
          </a:stretch>
        </p:blipFill>
        <p:spPr>
          <a:xfrm>
            <a:off x="1014095" y="4656455"/>
            <a:ext cx="10163175" cy="7842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FAD708B-9306-2CA5-B473-EB5F533D6019}"/>
              </a:ext>
            </a:extLst>
          </p:cNvPr>
          <p:cNvSpPr txBox="1"/>
          <p:nvPr/>
        </p:nvSpPr>
        <p:spPr>
          <a:xfrm>
            <a:off x="7938027" y="2055888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71261" b="19348"/>
          <a:stretch>
            <a:fillRect/>
          </a:stretch>
        </p:blipFill>
        <p:spPr>
          <a:xfrm>
            <a:off x="1014095" y="1773555"/>
            <a:ext cx="10163175" cy="411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80971"/>
          <a:stretch>
            <a:fillRect/>
          </a:stretch>
        </p:blipFill>
        <p:spPr>
          <a:xfrm>
            <a:off x="1014095" y="2825750"/>
            <a:ext cx="10163175" cy="8337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205" y="4060190"/>
            <a:ext cx="9058275" cy="876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07B546-F499-FF30-E651-E4F562F2B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724" y="1589259"/>
            <a:ext cx="1794107" cy="368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69379"/>
          <a:stretch>
            <a:fillRect/>
          </a:stretch>
        </p:blipFill>
        <p:spPr>
          <a:xfrm>
            <a:off x="1628775" y="1767840"/>
            <a:ext cx="8934450" cy="845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31103" b="39609"/>
          <a:stretch>
            <a:fillRect/>
          </a:stretch>
        </p:blipFill>
        <p:spPr>
          <a:xfrm>
            <a:off x="1628775" y="2947035"/>
            <a:ext cx="8934450" cy="808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61839"/>
          <a:stretch>
            <a:fillRect/>
          </a:stretch>
        </p:blipFill>
        <p:spPr>
          <a:xfrm>
            <a:off x="1628775" y="4036060"/>
            <a:ext cx="8934450" cy="10541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32BAF7-9340-09DE-6F33-D379B0611665}"/>
              </a:ext>
            </a:extLst>
          </p:cNvPr>
          <p:cNvSpPr txBox="1"/>
          <p:nvPr/>
        </p:nvSpPr>
        <p:spPr>
          <a:xfrm>
            <a:off x="8969159" y="17303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与距离有关的问题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6308"/>
          <a:stretch>
            <a:fillRect/>
          </a:stretch>
        </p:blipFill>
        <p:spPr>
          <a:xfrm>
            <a:off x="1014095" y="2101850"/>
            <a:ext cx="10163175" cy="775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3938" b="73244"/>
          <a:stretch>
            <a:fillRect/>
          </a:stretch>
        </p:blipFill>
        <p:spPr>
          <a:xfrm>
            <a:off x="1014095" y="3545205"/>
            <a:ext cx="10163175" cy="72644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E00BAFD-AAD4-9D8B-5982-DC87E2893296}"/>
              </a:ext>
            </a:extLst>
          </p:cNvPr>
          <p:cNvSpPr txBox="1"/>
          <p:nvPr/>
        </p:nvSpPr>
        <p:spPr>
          <a:xfrm>
            <a:off x="7412734" y="20294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26756" b="65737"/>
          <a:stretch>
            <a:fillRect/>
          </a:stretch>
        </p:blipFill>
        <p:spPr>
          <a:xfrm>
            <a:off x="1014095" y="2044700"/>
            <a:ext cx="10163175" cy="42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34263" b="35978"/>
          <a:stretch>
            <a:fillRect/>
          </a:stretch>
        </p:blipFill>
        <p:spPr>
          <a:xfrm>
            <a:off x="1014095" y="2896870"/>
            <a:ext cx="10163175" cy="1686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908A9C-C3D9-0E58-B7E0-13298CF00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375" y="1459149"/>
            <a:ext cx="1035163" cy="601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63787" b="15160"/>
          <a:stretch>
            <a:fillRect/>
          </a:stretch>
        </p:blipFill>
        <p:spPr>
          <a:xfrm>
            <a:off x="1014095" y="1929765"/>
            <a:ext cx="10163175" cy="1193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85804"/>
          <a:stretch>
            <a:fillRect/>
          </a:stretch>
        </p:blipFill>
        <p:spPr>
          <a:xfrm>
            <a:off x="1014095" y="3844290"/>
            <a:ext cx="10163175" cy="8045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132C15-28D5-F5E0-5DB7-9FDF8799F010}"/>
              </a:ext>
            </a:extLst>
          </p:cNvPr>
          <p:cNvSpPr txBox="1"/>
          <p:nvPr/>
        </p:nvSpPr>
        <p:spPr>
          <a:xfrm>
            <a:off x="6362147" y="19297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80815"/>
          <a:stretch>
            <a:fillRect/>
          </a:stretch>
        </p:blipFill>
        <p:spPr>
          <a:xfrm>
            <a:off x="1038225" y="2018030"/>
            <a:ext cx="10115550" cy="418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9185"/>
          <a:stretch>
            <a:fillRect/>
          </a:stretch>
        </p:blipFill>
        <p:spPr>
          <a:xfrm>
            <a:off x="1038225" y="2756535"/>
            <a:ext cx="10115550" cy="17627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AA8BE25-FEB5-845A-7790-9EFD2D4A183D}"/>
              </a:ext>
            </a:extLst>
          </p:cNvPr>
          <p:cNvSpPr txBox="1"/>
          <p:nvPr/>
        </p:nvSpPr>
        <p:spPr>
          <a:xfrm>
            <a:off x="8832972" y="178784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307"/>
          <a:stretch>
            <a:fillRect/>
          </a:stretch>
        </p:blipFill>
        <p:spPr>
          <a:xfrm>
            <a:off x="1042670" y="1592580"/>
            <a:ext cx="10106025" cy="804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7260" b="18142"/>
          <a:stretch>
            <a:fillRect/>
          </a:stretch>
        </p:blipFill>
        <p:spPr>
          <a:xfrm>
            <a:off x="1042670" y="2504440"/>
            <a:ext cx="10106025" cy="3113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1878965"/>
            <a:ext cx="10086975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" y="2926080"/>
            <a:ext cx="10067925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1292225"/>
            <a:ext cx="1010602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959100"/>
            <a:ext cx="9677400" cy="22193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DFF4544-BE53-031A-1A30-BB274AD71786}"/>
              </a:ext>
            </a:extLst>
          </p:cNvPr>
          <p:cNvSpPr txBox="1"/>
          <p:nvPr/>
        </p:nvSpPr>
        <p:spPr>
          <a:xfrm>
            <a:off x="1420496" y="16406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" y="2266950"/>
            <a:ext cx="10029825" cy="1162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20495" y="25908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026"/>
          <a:stretch>
            <a:fillRect/>
          </a:stretch>
        </p:blipFill>
        <p:spPr>
          <a:xfrm>
            <a:off x="1316990" y="3762375"/>
            <a:ext cx="9497060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504950"/>
            <a:ext cx="10096500" cy="1133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10205" y="18313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175" t="-2593"/>
          <a:stretch>
            <a:fillRect/>
          </a:stretch>
        </p:blipFill>
        <p:spPr>
          <a:xfrm>
            <a:off x="1633220" y="3591560"/>
            <a:ext cx="7771765" cy="35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20" y="1936750"/>
            <a:ext cx="9410700" cy="79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78390" y="18738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188"/>
          <a:stretch>
            <a:fillRect/>
          </a:stretch>
        </p:blipFill>
        <p:spPr>
          <a:xfrm>
            <a:off x="1239520" y="3765550"/>
            <a:ext cx="9337675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1495425"/>
            <a:ext cx="10106025" cy="1400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47800" y="18453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825"/>
          <a:stretch>
            <a:fillRect/>
          </a:stretch>
        </p:blipFill>
        <p:spPr>
          <a:xfrm>
            <a:off x="1447800" y="3811270"/>
            <a:ext cx="6422390" cy="554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745" y="1741170"/>
            <a:ext cx="8810625" cy="1047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92310" y="16878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2357" t="-6239"/>
          <a:stretch>
            <a:fillRect/>
          </a:stretch>
        </p:blipFill>
        <p:spPr>
          <a:xfrm>
            <a:off x="1604645" y="3582035"/>
            <a:ext cx="4868545" cy="389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641475"/>
            <a:ext cx="8715375" cy="1133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68815" y="1610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1907"/>
          <a:stretch>
            <a:fillRect/>
          </a:stretch>
        </p:blipFill>
        <p:spPr>
          <a:xfrm>
            <a:off x="1697990" y="3907155"/>
            <a:ext cx="5026660" cy="564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52880"/>
            <a:ext cx="10058400" cy="1428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49070" y="17913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493"/>
          <a:stretch>
            <a:fillRect/>
          </a:stretch>
        </p:blipFill>
        <p:spPr>
          <a:xfrm>
            <a:off x="1449070" y="4149090"/>
            <a:ext cx="5956935" cy="56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755" y="1477645"/>
            <a:ext cx="8086725" cy="1104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75395" y="14376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717"/>
          <a:stretch>
            <a:fillRect/>
          </a:stretch>
        </p:blipFill>
        <p:spPr>
          <a:xfrm>
            <a:off x="1763395" y="3656965"/>
            <a:ext cx="5964555" cy="72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751330"/>
            <a:ext cx="8572500" cy="847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08795" y="17176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460"/>
          <a:stretch>
            <a:fillRect/>
          </a:stretch>
        </p:blipFill>
        <p:spPr>
          <a:xfrm>
            <a:off x="1642110" y="3890010"/>
            <a:ext cx="6278245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7.2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718947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平面上直线的位置关系和度量关系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" y="1290955"/>
            <a:ext cx="8524875" cy="1485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42530" y="13608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157"/>
          <a:stretch>
            <a:fillRect/>
          </a:stretch>
        </p:blipFill>
        <p:spPr>
          <a:xfrm>
            <a:off x="1668780" y="3785870"/>
            <a:ext cx="661352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95" y="2108835"/>
            <a:ext cx="8943975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695" y="3884295"/>
            <a:ext cx="472440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485" y="2108835"/>
            <a:ext cx="283845" cy="31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1542415"/>
            <a:ext cx="8724900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710" y="3429000"/>
            <a:ext cx="5109210" cy="393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745" y="1542415"/>
            <a:ext cx="234950" cy="26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690" y="1669415"/>
            <a:ext cx="6238875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690" y="3429000"/>
            <a:ext cx="3501390" cy="772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460" y="1669415"/>
            <a:ext cx="600710" cy="31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470" y="2047240"/>
            <a:ext cx="9496425" cy="390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70" y="3629025"/>
            <a:ext cx="5300980" cy="737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445" y="1777365"/>
            <a:ext cx="565150" cy="5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1792605"/>
            <a:ext cx="1008697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3327400"/>
            <a:ext cx="9277350" cy="9715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31850" y="2254885"/>
            <a:ext cx="2054860" cy="524510"/>
            <a:chOff x="1657" y="3457"/>
            <a:chExt cx="3236" cy="826"/>
          </a:xfrm>
        </p:grpSpPr>
        <p:sp>
          <p:nvSpPr>
            <p:cNvPr id="5" name="文本框 4"/>
            <p:cNvSpPr txBox="1"/>
            <p:nvPr/>
          </p:nvSpPr>
          <p:spPr>
            <a:xfrm>
              <a:off x="1657" y="3457"/>
              <a:ext cx="3236" cy="7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1" y="3457"/>
              <a:ext cx="583" cy="82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670" y="1757045"/>
            <a:ext cx="6696075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3429000"/>
            <a:ext cx="5067300" cy="561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95" y="1411605"/>
            <a:ext cx="664210" cy="593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10" y="1777365"/>
            <a:ext cx="6638925" cy="1219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754"/>
          <a:stretch>
            <a:fillRect/>
          </a:stretch>
        </p:blipFill>
        <p:spPr>
          <a:xfrm>
            <a:off x="1692910" y="3429000"/>
            <a:ext cx="8473440" cy="1343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90" y="1613535"/>
            <a:ext cx="7553325" cy="1600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434"/>
          <a:stretch>
            <a:fillRect/>
          </a:stretch>
        </p:blipFill>
        <p:spPr>
          <a:xfrm>
            <a:off x="1257935" y="3604260"/>
            <a:ext cx="9676130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10" y="1135380"/>
            <a:ext cx="8753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107"/>
          <a:stretch>
            <a:fillRect/>
          </a:stretch>
        </p:blipFill>
        <p:spPr>
          <a:xfrm>
            <a:off x="1483995" y="2930525"/>
            <a:ext cx="9636125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812925"/>
            <a:ext cx="1015365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2069465"/>
            <a:ext cx="10086975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792"/>
          <a:stretch>
            <a:fillRect/>
          </a:stretch>
        </p:blipFill>
        <p:spPr>
          <a:xfrm>
            <a:off x="1360170" y="3223260"/>
            <a:ext cx="9779000" cy="1337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2038350"/>
            <a:ext cx="10144125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一、平面上两条直线的位置关系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797175"/>
            <a:ext cx="10134600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280795"/>
            <a:ext cx="9867900" cy="429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二、距离的基本公式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20" y="1725930"/>
            <a:ext cx="9534525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三、对称问题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点</a:t>
            </a:r>
            <a:r>
              <a:rPr lang="en-US" altLang="zh-CN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200" i="1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P </a:t>
            </a:r>
            <a:r>
              <a:rPr lang="en-US" altLang="zh-CN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( </a:t>
            </a:r>
            <a:r>
              <a:rPr lang="en-US" altLang="zh-CN" sz="2200" i="1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a , b </a:t>
            </a:r>
            <a:r>
              <a:rPr lang="en-US" altLang="zh-CN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) </a:t>
            </a: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的对称点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90" y="2425065"/>
            <a:ext cx="4543425" cy="352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15" y="2804160"/>
            <a:ext cx="5172075" cy="170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157</Words>
  <Application>Microsoft Office PowerPoint</Application>
  <PresentationFormat>宽屏</PresentationFormat>
  <Paragraphs>70</Paragraphs>
  <Slides>41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313</cp:revision>
  <dcterms:created xsi:type="dcterms:W3CDTF">2019-02-04T14:34:00Z</dcterms:created>
  <dcterms:modified xsi:type="dcterms:W3CDTF">2024-09-06T01:35:45Z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1A27FAE307244EB88282DDDC283E28C5_13</vt:lpwstr>
  </property>
  <property fmtid="{D5CDD505-2E9C-101B-9397-08002B2CF9AE}" pid="3" name="KSOProductBuildVer">
    <vt:lpwstr>2052-12.1.0.16929</vt:lpwstr>
  </property>
</Properties>
</file>