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362" r:id="rId2"/>
    <p:sldId id="257" r:id="rId3"/>
    <p:sldId id="260" r:id="rId4"/>
    <p:sldId id="969" r:id="rId5"/>
    <p:sldId id="3525" r:id="rId6"/>
    <p:sldId id="3389" r:id="rId7"/>
    <p:sldId id="3388" r:id="rId8"/>
    <p:sldId id="3498" r:id="rId9"/>
    <p:sldId id="3499" r:id="rId10"/>
    <p:sldId id="3393" r:id="rId11"/>
    <p:sldId id="3501" r:id="rId12"/>
    <p:sldId id="3441" r:id="rId13"/>
    <p:sldId id="3397" r:id="rId14"/>
    <p:sldId id="3502" r:id="rId15"/>
    <p:sldId id="3398" r:id="rId16"/>
    <p:sldId id="3526" r:id="rId17"/>
    <p:sldId id="3527" r:id="rId18"/>
    <p:sldId id="3528" r:id="rId19"/>
    <p:sldId id="3402" r:id="rId20"/>
    <p:sldId id="3503" r:id="rId21"/>
    <p:sldId id="3403" r:id="rId22"/>
    <p:sldId id="3404" r:id="rId23"/>
    <p:sldId id="3405" r:id="rId24"/>
    <p:sldId id="3406" r:id="rId25"/>
    <p:sldId id="3407" r:id="rId26"/>
    <p:sldId id="3529" r:id="rId27"/>
    <p:sldId id="3411" r:id="rId28"/>
    <p:sldId id="3412" r:id="rId29"/>
    <p:sldId id="3414" r:id="rId30"/>
    <p:sldId id="3510" r:id="rId31"/>
    <p:sldId id="3415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37757BAD-E13E-59E6-65EE-F6C021BC4677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D9B065E9-F15D-770C-61E5-F075200D27D2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C6D53753-376D-34ED-9254-2CD4F5C279D8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F5BD9BB0-BB53-6AEC-DD2A-DC8B4589ADE8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2E79F4C6-3107-1E7C-7CB2-003B89A8E220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7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二、直线方程的几种形式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</a:rPr>
              <a:t>1.</a:t>
            </a:r>
            <a:r>
              <a:rPr lang="zh-CN" altLang="en-US" sz="2200">
                <a:solidFill>
                  <a:schemeClr val="accent4"/>
                </a:solidFill>
              </a:rPr>
              <a:t>截距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2991485"/>
            <a:ext cx="10106025" cy="81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47470" y="95123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sym typeface="+mn-ea"/>
              </a:rPr>
              <a:t>直线方程的五种形式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674495"/>
            <a:ext cx="9925050" cy="414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0732"/>
          <a:stretch/>
        </p:blipFill>
        <p:spPr>
          <a:xfrm>
            <a:off x="1133475" y="2127380"/>
            <a:ext cx="9925050" cy="295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直线的倾斜角与斜率</a:t>
            </a:r>
            <a:endParaRPr lang="zh-CN" altLang="en-US" sz="2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2621"/>
          <a:stretch>
            <a:fillRect/>
          </a:stretch>
        </p:blipFill>
        <p:spPr>
          <a:xfrm>
            <a:off x="1052195" y="2472055"/>
            <a:ext cx="10086975" cy="414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7379"/>
          <a:stretch>
            <a:fillRect/>
          </a:stretch>
        </p:blipFill>
        <p:spPr>
          <a:xfrm>
            <a:off x="1052195" y="3479800"/>
            <a:ext cx="10086975" cy="10998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F6877C-880B-4FDF-4CE4-0472E5838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324" y="1817188"/>
            <a:ext cx="361905" cy="8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54328"/>
          <a:stretch>
            <a:fillRect/>
          </a:stretch>
        </p:blipFill>
        <p:spPr>
          <a:xfrm>
            <a:off x="1042670" y="1981835"/>
            <a:ext cx="10106025" cy="1078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45672"/>
          <a:stretch>
            <a:fillRect/>
          </a:stretch>
        </p:blipFill>
        <p:spPr>
          <a:xfrm>
            <a:off x="1042670" y="3326765"/>
            <a:ext cx="10106025" cy="12833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D6821E-95F8-75B4-9F9D-6F26F505AC4F}"/>
              </a:ext>
            </a:extLst>
          </p:cNvPr>
          <p:cNvSpPr txBox="1"/>
          <p:nvPr/>
        </p:nvSpPr>
        <p:spPr>
          <a:xfrm>
            <a:off x="7679949" y="198183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直线的方程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7713"/>
          <a:stretch>
            <a:fillRect/>
          </a:stretch>
        </p:blipFill>
        <p:spPr>
          <a:xfrm>
            <a:off x="1033145" y="2125345"/>
            <a:ext cx="10125075" cy="566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2287" b="63774"/>
          <a:stretch>
            <a:fillRect/>
          </a:stretch>
        </p:blipFill>
        <p:spPr>
          <a:xfrm>
            <a:off x="1033145" y="3282950"/>
            <a:ext cx="10125075" cy="11036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C890D6-9A2A-29E9-A994-66D51CFA4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937" y="1534160"/>
            <a:ext cx="1638095" cy="590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6226" b="53871"/>
          <a:stretch>
            <a:fillRect/>
          </a:stretch>
        </p:blipFill>
        <p:spPr>
          <a:xfrm>
            <a:off x="1033145" y="2383790"/>
            <a:ext cx="10125075" cy="456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45028" b="28003"/>
          <a:stretch>
            <a:fillRect/>
          </a:stretch>
        </p:blipFill>
        <p:spPr>
          <a:xfrm>
            <a:off x="1033145" y="3334385"/>
            <a:ext cx="10125075" cy="1243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6895ED-76F3-5C93-628F-66D55410C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82" y="1866385"/>
            <a:ext cx="1647619" cy="43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72824"/>
          <a:stretch>
            <a:fillRect/>
          </a:stretch>
        </p:blipFill>
        <p:spPr>
          <a:xfrm>
            <a:off x="1033145" y="1730375"/>
            <a:ext cx="10125075" cy="1252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64054"/>
          <a:stretch>
            <a:fillRect/>
          </a:stretch>
        </p:blipFill>
        <p:spPr>
          <a:xfrm>
            <a:off x="1314450" y="3590925"/>
            <a:ext cx="9563100" cy="68135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6D32EDC-00C2-C6E3-85B9-E11ABCE41023}"/>
              </a:ext>
            </a:extLst>
          </p:cNvPr>
          <p:cNvSpPr txBox="1"/>
          <p:nvPr/>
        </p:nvSpPr>
        <p:spPr>
          <a:xfrm>
            <a:off x="8519704" y="173037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5946" b="21240"/>
          <a:stretch>
            <a:fillRect/>
          </a:stretch>
        </p:blipFill>
        <p:spPr>
          <a:xfrm>
            <a:off x="1314450" y="2052320"/>
            <a:ext cx="9563100" cy="811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79430"/>
          <a:stretch>
            <a:fillRect/>
          </a:stretch>
        </p:blipFill>
        <p:spPr>
          <a:xfrm>
            <a:off x="1314450" y="3709035"/>
            <a:ext cx="9563100" cy="3898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49BCDD0-AEC5-166B-306E-9F9B155DC6CD}"/>
              </a:ext>
            </a:extLst>
          </p:cNvPr>
          <p:cNvSpPr txBox="1"/>
          <p:nvPr/>
        </p:nvSpPr>
        <p:spPr>
          <a:xfrm>
            <a:off x="5272651" y="199771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505"/>
          <a:stretch>
            <a:fillRect/>
          </a:stretch>
        </p:blipFill>
        <p:spPr>
          <a:xfrm>
            <a:off x="1014095" y="1615440"/>
            <a:ext cx="10163175" cy="1633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6019" b="51724"/>
          <a:stretch>
            <a:fillRect/>
          </a:stretch>
        </p:blipFill>
        <p:spPr>
          <a:xfrm>
            <a:off x="1014095" y="3579495"/>
            <a:ext cx="10163175" cy="14839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0AE7509-635E-A8CA-0250-1E325C2C5752}"/>
              </a:ext>
            </a:extLst>
          </p:cNvPr>
          <p:cNvSpPr txBox="1"/>
          <p:nvPr/>
        </p:nvSpPr>
        <p:spPr>
          <a:xfrm>
            <a:off x="2716063" y="197167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8848" b="22610"/>
          <a:stretch>
            <a:fillRect/>
          </a:stretch>
        </p:blipFill>
        <p:spPr>
          <a:xfrm>
            <a:off x="1014095" y="1096010"/>
            <a:ext cx="10163175" cy="1903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77581"/>
          <a:stretch>
            <a:fillRect/>
          </a:stretch>
        </p:blipFill>
        <p:spPr>
          <a:xfrm>
            <a:off x="1014095" y="3168650"/>
            <a:ext cx="10163175" cy="1494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30" y="4663440"/>
            <a:ext cx="7572375" cy="7905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08CFA87-6737-675A-9C37-57DF25590E9B}"/>
              </a:ext>
            </a:extLst>
          </p:cNvPr>
          <p:cNvSpPr txBox="1"/>
          <p:nvPr/>
        </p:nvSpPr>
        <p:spPr>
          <a:xfrm>
            <a:off x="3294561" y="1664743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55" y="2393950"/>
            <a:ext cx="8162925" cy="1238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68390" y="239395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4176"/>
          <a:stretch>
            <a:fillRect/>
          </a:stretch>
        </p:blipFill>
        <p:spPr>
          <a:xfrm>
            <a:off x="1636395" y="4347210"/>
            <a:ext cx="3686810" cy="48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85" y="1483995"/>
            <a:ext cx="7886700" cy="1123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89265" y="148399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828"/>
          <a:stretch>
            <a:fillRect/>
          </a:stretch>
        </p:blipFill>
        <p:spPr>
          <a:xfrm>
            <a:off x="1846580" y="3539490"/>
            <a:ext cx="6958330" cy="52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1429385"/>
            <a:ext cx="8115300" cy="8667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36820" y="142938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6140" t="-2593"/>
          <a:stretch>
            <a:fillRect/>
          </a:stretch>
        </p:blipFill>
        <p:spPr>
          <a:xfrm>
            <a:off x="1802765" y="3591560"/>
            <a:ext cx="3338830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5" y="1751965"/>
            <a:ext cx="8277225" cy="1219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78985" y="172402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0553" t="-11111"/>
          <a:stretch>
            <a:fillRect/>
          </a:stretch>
        </p:blipFill>
        <p:spPr>
          <a:xfrm>
            <a:off x="1707515" y="3777615"/>
            <a:ext cx="529082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30" y="1442720"/>
            <a:ext cx="7419975" cy="1323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60410" y="143637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1388" t="-10667"/>
          <a:stretch>
            <a:fillRect/>
          </a:stretch>
        </p:blipFill>
        <p:spPr>
          <a:xfrm>
            <a:off x="1818640" y="3730625"/>
            <a:ext cx="4743450" cy="42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1359535"/>
            <a:ext cx="10106025" cy="1676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24475" y="173799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208"/>
          <a:stretch>
            <a:fillRect/>
          </a:stretch>
        </p:blipFill>
        <p:spPr>
          <a:xfrm>
            <a:off x="1223645" y="3825875"/>
            <a:ext cx="9478645" cy="67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10" y="2480310"/>
            <a:ext cx="7791450" cy="400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4111625"/>
            <a:ext cx="5819775" cy="561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710" y="2480310"/>
            <a:ext cx="1409700" cy="32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828165"/>
            <a:ext cx="9525000" cy="485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410" y="3429000"/>
            <a:ext cx="3857625" cy="361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640" y="1828165"/>
            <a:ext cx="1333500" cy="36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85407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70" y="1474470"/>
            <a:ext cx="6096000" cy="2133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99"/>
          <a:stretch>
            <a:fillRect/>
          </a:stretch>
        </p:blipFill>
        <p:spPr>
          <a:xfrm>
            <a:off x="1524635" y="3909695"/>
            <a:ext cx="756031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07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02100" y="4525645"/>
            <a:ext cx="4539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平面解析几何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5" y="1409065"/>
            <a:ext cx="782955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182"/>
          <a:stretch>
            <a:fillRect/>
          </a:stretch>
        </p:blipFill>
        <p:spPr>
          <a:xfrm>
            <a:off x="1185545" y="3207385"/>
            <a:ext cx="9674225" cy="199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812925"/>
            <a:ext cx="1015365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038350"/>
            <a:ext cx="10144125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7.1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平面上的直线方程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7750" y="1107440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一、直线的倾斜角与斜率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直线的倾斜角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250440"/>
            <a:ext cx="10096500" cy="809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035" y="3225165"/>
            <a:ext cx="6019800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0305" y="100139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直线的斜率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805940"/>
            <a:ext cx="1019175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2078355"/>
            <a:ext cx="7981950" cy="145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131</Words>
  <Application>Microsoft Office PowerPoint</Application>
  <PresentationFormat>宽屏</PresentationFormat>
  <Paragraphs>60</Paragraphs>
  <Slides>31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262</cp:revision>
  <dcterms:created xsi:type="dcterms:W3CDTF">2019-02-04T14:34:00Z</dcterms:created>
  <dcterms:modified xsi:type="dcterms:W3CDTF">2024-09-06T01:35:48Z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D26DC95E225F4EC1A6ED61FDFF8349AA_13</vt:lpwstr>
  </property>
  <property fmtid="{D5CDD505-2E9C-101B-9397-08002B2CF9AE}" pid="3" name="KSOProductBuildVer">
    <vt:lpwstr>2052-12.1.0.16929</vt:lpwstr>
  </property>
</Properties>
</file>