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362" r:id="rId2"/>
    <p:sldId id="257" r:id="rId3"/>
    <p:sldId id="3389" r:id="rId4"/>
    <p:sldId id="969" r:id="rId5"/>
    <p:sldId id="3388" r:id="rId6"/>
    <p:sldId id="3770" r:id="rId7"/>
    <p:sldId id="3675" r:id="rId8"/>
    <p:sldId id="3771" r:id="rId9"/>
    <p:sldId id="3772" r:id="rId10"/>
    <p:sldId id="3773" r:id="rId11"/>
    <p:sldId id="3397" r:id="rId12"/>
    <p:sldId id="3652" r:id="rId13"/>
    <p:sldId id="3653" r:id="rId14"/>
    <p:sldId id="3774" r:id="rId15"/>
    <p:sldId id="3751" r:id="rId16"/>
    <p:sldId id="3776" r:id="rId17"/>
    <p:sldId id="3775" r:id="rId18"/>
    <p:sldId id="3402" r:id="rId19"/>
    <p:sldId id="3777" r:id="rId20"/>
    <p:sldId id="3778" r:id="rId21"/>
    <p:sldId id="3403" r:id="rId22"/>
    <p:sldId id="3404" r:id="rId23"/>
    <p:sldId id="3405" r:id="rId24"/>
    <p:sldId id="3406" r:id="rId25"/>
    <p:sldId id="3407" r:id="rId26"/>
    <p:sldId id="3688" r:id="rId27"/>
    <p:sldId id="3411" r:id="rId28"/>
    <p:sldId id="3412" r:id="rId29"/>
    <p:sldId id="3553" r:id="rId30"/>
    <p:sldId id="3729" r:id="rId31"/>
    <p:sldId id="3752" r:id="rId32"/>
    <p:sldId id="3753" r:id="rId33"/>
    <p:sldId id="3754" r:id="rId34"/>
    <p:sldId id="3414" r:id="rId35"/>
    <p:sldId id="3779" r:id="rId36"/>
    <p:sldId id="3781" r:id="rId37"/>
    <p:sldId id="3780" r:id="rId38"/>
    <p:sldId id="3415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1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46808113-C8F3-724D-EF18-18A709F716B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4EB6F5A1-99FA-A782-A0D5-AB2A5AD5380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E9ECC1E0-E5D7-76E2-3C6A-7AA08AC12012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251CDEA5-407E-3C0A-62EA-48F59C4C63F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74F2C447-DBDB-D7DF-5765-02B4CFFF1DD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480D7316-5520-E69A-08D9-A2961EBFE87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8FFD1417-C464-F5B2-CF11-A05DD5AC3B7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69000F72-EB65-593F-FF41-2E703C00ACF7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7B9E99AF-2DC0-EE9B-8D7D-6ED693F48759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27C4909D-F596-AF8F-7163-CB686DEBACD5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EDC43E6C-6898-CA83-B6C2-87EC26E6E5F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C29E2972-C966-DA05-008B-4BA8445AA2FD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BD61852F-C43A-F981-2979-4DA0015DFF7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6A63D3EC-6AB6-82BE-E5FC-2FE06087B3AA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CDFD10A6-FD92-074E-C116-207CE711B2D8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970F1A6B-21F0-04C3-366A-4ADA77A0321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63CDB1DF-0656-A4B5-52EE-8A2E19037A6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67223800-2CB8-EC0F-F45A-02185B8BF392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9FD43267-6226-4D9B-7EFF-062F9F86DC8A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C2D38575-1C1E-92C9-23DE-F921D28BFA4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F79F185-2227-A40C-75FB-7A5B4F55357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5EEABEA7-EA07-9F18-1AB8-F0C4A958890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56D149C2-416A-FD71-049F-DE7F17EF802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86A9D564-CDC0-6DE7-7533-25F1F6B6468F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77BFC5CB-D682-9130-DF1F-37DCB9E56EF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8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4.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向量内积的运算律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70" y="2338070"/>
            <a:ext cx="8429625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平面向量内积的定义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57063"/>
          <a:stretch>
            <a:fillRect/>
          </a:stretch>
        </p:blipFill>
        <p:spPr>
          <a:xfrm>
            <a:off x="1667510" y="2665095"/>
            <a:ext cx="7486650" cy="584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1282"/>
          <a:stretch>
            <a:fillRect/>
          </a:stretch>
        </p:blipFill>
        <p:spPr>
          <a:xfrm>
            <a:off x="1697990" y="4127500"/>
            <a:ext cx="7486650" cy="6635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FC505F-5FE9-9ABA-85A2-A634C64BC06D}"/>
              </a:ext>
            </a:extLst>
          </p:cNvPr>
          <p:cNvSpPr txBox="1"/>
          <p:nvPr/>
        </p:nvSpPr>
        <p:spPr>
          <a:xfrm>
            <a:off x="7970273" y="27565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平面向量内积的运算律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1942"/>
          <a:stretch>
            <a:fillRect/>
          </a:stretch>
        </p:blipFill>
        <p:spPr>
          <a:xfrm>
            <a:off x="990600" y="2105025"/>
            <a:ext cx="10210800" cy="1007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1175"/>
          <a:stretch>
            <a:fillRect/>
          </a:stretch>
        </p:blipFill>
        <p:spPr>
          <a:xfrm>
            <a:off x="976630" y="3429000"/>
            <a:ext cx="10210800" cy="1557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平面向量的坐标运算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9075"/>
          <a:stretch>
            <a:fillRect/>
          </a:stretch>
        </p:blipFill>
        <p:spPr>
          <a:xfrm>
            <a:off x="1518920" y="1952625"/>
            <a:ext cx="9153525" cy="913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0925" b="53742"/>
          <a:stretch>
            <a:fillRect/>
          </a:stretch>
        </p:blipFill>
        <p:spPr>
          <a:xfrm>
            <a:off x="1518920" y="3799205"/>
            <a:ext cx="9153525" cy="45275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557565-7985-26A6-0ED5-03649AE23C5A}"/>
              </a:ext>
            </a:extLst>
          </p:cNvPr>
          <p:cNvSpPr txBox="1"/>
          <p:nvPr/>
        </p:nvSpPr>
        <p:spPr>
          <a:xfrm>
            <a:off x="6645327" y="19723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6258" b="15183"/>
          <a:stretch>
            <a:fillRect/>
          </a:stretch>
        </p:blipFill>
        <p:spPr>
          <a:xfrm>
            <a:off x="1518920" y="2065020"/>
            <a:ext cx="9153525" cy="1138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86194"/>
          <a:stretch>
            <a:fillRect/>
          </a:stretch>
        </p:blipFill>
        <p:spPr>
          <a:xfrm>
            <a:off x="1518920" y="3764280"/>
            <a:ext cx="9153525" cy="4076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6510F1C-861B-C4EE-632F-E6D699915189}"/>
              </a:ext>
            </a:extLst>
          </p:cNvPr>
          <p:cNvSpPr txBox="1"/>
          <p:nvPr/>
        </p:nvSpPr>
        <p:spPr>
          <a:xfrm>
            <a:off x="6906584" y="21248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利用平面向量内积求模长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138045"/>
            <a:ext cx="9391650" cy="581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20" y="3330575"/>
            <a:ext cx="9686925" cy="619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645" y="4026535"/>
            <a:ext cx="10096500" cy="7429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9C15ED-3E84-558F-06B5-6415238DC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575" y="1771054"/>
            <a:ext cx="657143" cy="619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考点五　　利用平面向量内积求夹角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9545"/>
          <a:stretch>
            <a:fillRect/>
          </a:stretch>
        </p:blipFill>
        <p:spPr>
          <a:xfrm>
            <a:off x="1009650" y="2090420"/>
            <a:ext cx="10172700" cy="502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2356" b="55142"/>
          <a:stretch>
            <a:fillRect/>
          </a:stretch>
        </p:blipFill>
        <p:spPr>
          <a:xfrm>
            <a:off x="1009650" y="3204845"/>
            <a:ext cx="10172700" cy="15633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8E02342-3828-F61F-578A-223366573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677" y="1478915"/>
            <a:ext cx="371429" cy="895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5426" b="45162"/>
          <a:stretch>
            <a:fillRect/>
          </a:stretch>
        </p:blipFill>
        <p:spPr>
          <a:xfrm>
            <a:off x="1009650" y="1955165"/>
            <a:ext cx="10172700" cy="452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4271"/>
          <a:stretch>
            <a:fillRect/>
          </a:stretch>
        </p:blipFill>
        <p:spPr>
          <a:xfrm>
            <a:off x="1009650" y="2780665"/>
            <a:ext cx="10172700" cy="21996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21E2DA-19E9-1EFA-A0CE-C9F28AC4D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081" y="1251436"/>
            <a:ext cx="371429" cy="895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031"/>
          <a:stretch>
            <a:fillRect/>
          </a:stretch>
        </p:blipFill>
        <p:spPr>
          <a:xfrm>
            <a:off x="1028700" y="1800860"/>
            <a:ext cx="10134600" cy="915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8056" b="53234"/>
          <a:stretch>
            <a:fillRect/>
          </a:stretch>
        </p:blipFill>
        <p:spPr>
          <a:xfrm>
            <a:off x="1028700" y="3201035"/>
            <a:ext cx="10134600" cy="146304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F5B5CFF-FE28-2261-3A07-DEED51E3A604}"/>
              </a:ext>
            </a:extLst>
          </p:cNvPr>
          <p:cNvSpPr txBox="1"/>
          <p:nvPr/>
        </p:nvSpPr>
        <p:spPr>
          <a:xfrm>
            <a:off x="10078993" y="18008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46492" b="30903"/>
          <a:stretch>
            <a:fillRect/>
          </a:stretch>
        </p:blipFill>
        <p:spPr>
          <a:xfrm>
            <a:off x="1028700" y="1729740"/>
            <a:ext cx="10134600" cy="1151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69097" b="18791"/>
          <a:stretch>
            <a:fillRect/>
          </a:stretch>
        </p:blipFill>
        <p:spPr>
          <a:xfrm>
            <a:off x="1028700" y="3655060"/>
            <a:ext cx="10134600" cy="6172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722532A-0F40-8B58-74FB-760F2C12CAB2}"/>
              </a:ext>
            </a:extLst>
          </p:cNvPr>
          <p:cNvSpPr txBox="1"/>
          <p:nvPr/>
        </p:nvSpPr>
        <p:spPr>
          <a:xfrm>
            <a:off x="9183253" y="17297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81483" b="8835"/>
          <a:stretch>
            <a:fillRect/>
          </a:stretch>
        </p:blipFill>
        <p:spPr>
          <a:xfrm>
            <a:off x="1028700" y="1988185"/>
            <a:ext cx="10134600" cy="493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90629"/>
          <a:stretch>
            <a:fillRect/>
          </a:stretch>
        </p:blipFill>
        <p:spPr>
          <a:xfrm>
            <a:off x="1028700" y="3725545"/>
            <a:ext cx="10134600" cy="4775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BF03C63-2FC5-6358-39AD-306D6FDE64E1}"/>
              </a:ext>
            </a:extLst>
          </p:cNvPr>
          <p:cNvSpPr txBox="1"/>
          <p:nvPr/>
        </p:nvSpPr>
        <p:spPr>
          <a:xfrm>
            <a:off x="9948364" y="1757997"/>
            <a:ext cx="13976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或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-3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7996"/>
          <a:stretch>
            <a:fillRect/>
          </a:stretch>
        </p:blipFill>
        <p:spPr>
          <a:xfrm>
            <a:off x="1924050" y="2172335"/>
            <a:ext cx="8343900" cy="762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74535" y="21158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2760" t="2051"/>
          <a:stretch>
            <a:fillRect/>
          </a:stretch>
        </p:blipFill>
        <p:spPr>
          <a:xfrm>
            <a:off x="2045335" y="3930015"/>
            <a:ext cx="4345940" cy="363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2434" b="67496"/>
          <a:stretch>
            <a:fillRect/>
          </a:stretch>
        </p:blipFill>
        <p:spPr>
          <a:xfrm>
            <a:off x="1924050" y="1575435"/>
            <a:ext cx="8343900" cy="1275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1535" y="1624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714"/>
          <a:stretch>
            <a:fillRect/>
          </a:stretch>
        </p:blipFill>
        <p:spPr>
          <a:xfrm>
            <a:off x="1710055" y="3916680"/>
            <a:ext cx="8752205" cy="50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2074" b="53243"/>
          <a:stretch>
            <a:fillRect/>
          </a:stretch>
        </p:blipFill>
        <p:spPr>
          <a:xfrm>
            <a:off x="1924050" y="1383030"/>
            <a:ext cx="8343900" cy="932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4780" y="13601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3227"/>
          <a:stretch>
            <a:fillRect/>
          </a:stretch>
        </p:blipFill>
        <p:spPr>
          <a:xfrm>
            <a:off x="2068195" y="3429000"/>
            <a:ext cx="4149090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7186" b="31444"/>
          <a:stretch>
            <a:fillRect/>
          </a:stretch>
        </p:blipFill>
        <p:spPr>
          <a:xfrm>
            <a:off x="1924050" y="1583055"/>
            <a:ext cx="8343900" cy="1357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05750" y="17119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071"/>
          <a:stretch>
            <a:fillRect/>
          </a:stretch>
        </p:blipFill>
        <p:spPr>
          <a:xfrm>
            <a:off x="1894205" y="4034790"/>
            <a:ext cx="7022465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776" b="14173"/>
          <a:stretch>
            <a:fillRect/>
          </a:stretch>
        </p:blipFill>
        <p:spPr>
          <a:xfrm>
            <a:off x="1924050" y="1474470"/>
            <a:ext cx="8343900" cy="1083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87080" y="14668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486" t="-14973"/>
          <a:stretch>
            <a:fillRect/>
          </a:stretch>
        </p:blipFill>
        <p:spPr>
          <a:xfrm>
            <a:off x="1931035" y="3780155"/>
            <a:ext cx="6854825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5607"/>
          <a:stretch>
            <a:fillRect/>
          </a:stretch>
        </p:blipFill>
        <p:spPr>
          <a:xfrm>
            <a:off x="1924050" y="1477010"/>
            <a:ext cx="8343900" cy="914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02040" y="15309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8731" b="-6590"/>
          <a:stretch>
            <a:fillRect/>
          </a:stretch>
        </p:blipFill>
        <p:spPr>
          <a:xfrm>
            <a:off x="1964690" y="3691890"/>
            <a:ext cx="7334885" cy="410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20" y="2150745"/>
            <a:ext cx="6038850" cy="45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615" y="3763645"/>
            <a:ext cx="3590925" cy="400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685" y="2190750"/>
            <a:ext cx="294005" cy="283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815" y="1577340"/>
            <a:ext cx="819150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3429000"/>
            <a:ext cx="4283710" cy="894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1432560"/>
            <a:ext cx="676275" cy="59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620" y="1449070"/>
            <a:ext cx="8620125" cy="447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70" y="3429000"/>
            <a:ext cx="6306820" cy="779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180" y="1515745"/>
            <a:ext cx="516255" cy="28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6.3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向量的内积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389380"/>
            <a:ext cx="8801100" cy="48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975" y="3532505"/>
            <a:ext cx="4743450" cy="400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1442720"/>
            <a:ext cx="704850" cy="29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10" y="1482090"/>
            <a:ext cx="7096125" cy="438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680" y="3199130"/>
            <a:ext cx="3381375" cy="733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275" y="1341755"/>
            <a:ext cx="542925" cy="46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0" y="1828800"/>
            <a:ext cx="7467600" cy="447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0" y="3681095"/>
            <a:ext cx="5238750" cy="504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900" y="1691005"/>
            <a:ext cx="228600" cy="485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45" y="1884045"/>
            <a:ext cx="6991350" cy="428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45" y="3880485"/>
            <a:ext cx="5543550" cy="495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145" y="1737360"/>
            <a:ext cx="2286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65" y="1732915"/>
            <a:ext cx="4448175" cy="1362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491"/>
          <a:stretch>
            <a:fillRect/>
          </a:stretch>
        </p:blipFill>
        <p:spPr>
          <a:xfrm>
            <a:off x="1430655" y="3817620"/>
            <a:ext cx="9479280" cy="1114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55" y="1385570"/>
            <a:ext cx="4943475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020"/>
          <a:stretch>
            <a:fillRect/>
          </a:stretch>
        </p:blipFill>
        <p:spPr>
          <a:xfrm>
            <a:off x="1372870" y="3165475"/>
            <a:ext cx="9634855" cy="195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5" y="1156970"/>
            <a:ext cx="5600700" cy="1514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551"/>
          <a:stretch>
            <a:fillRect/>
          </a:stretch>
        </p:blipFill>
        <p:spPr>
          <a:xfrm>
            <a:off x="1315720" y="3136265"/>
            <a:ext cx="9655175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85" y="1383030"/>
            <a:ext cx="6848475" cy="55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706"/>
          <a:stretch>
            <a:fillRect/>
          </a:stretch>
        </p:blipFill>
        <p:spPr>
          <a:xfrm>
            <a:off x="1857375" y="3166745"/>
            <a:ext cx="6978650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20" y="2019300"/>
            <a:ext cx="10067925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一、两个非零向量的夹角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</a:rPr>
              <a:t>定义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845" y="3201035"/>
            <a:ext cx="9591675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5280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夹角的取值范围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85" y="2084705"/>
            <a:ext cx="561975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二、两个向量的内积（或数量积）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数量积定义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714625"/>
            <a:ext cx="10172700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向量的投影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70" y="2152650"/>
            <a:ext cx="6486525" cy="12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内积的性质及坐标表示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70" y="1938020"/>
            <a:ext cx="9496425" cy="298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181</Words>
  <Application>Microsoft Office PowerPoint</Application>
  <PresentationFormat>宽屏</PresentationFormat>
  <Paragraphs>72</Paragraphs>
  <Slides>38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312</cp:revision>
  <dcterms:created xsi:type="dcterms:W3CDTF">2019-02-04T14:34:00Z</dcterms:created>
  <dcterms:modified xsi:type="dcterms:W3CDTF">2024-09-06T01:35:51Z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EF7AC13FDE8949BA84176898457DD445_13</vt:lpwstr>
  </property>
  <property fmtid="{D5CDD505-2E9C-101B-9397-08002B2CF9AE}" pid="3" name="KSOProductBuildVer">
    <vt:lpwstr>2052-12.1.0.16929</vt:lpwstr>
  </property>
</Properties>
</file>