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362" r:id="rId2"/>
    <p:sldId id="257" r:id="rId3"/>
    <p:sldId id="3389" r:id="rId4"/>
    <p:sldId id="969" r:id="rId5"/>
    <p:sldId id="3388" r:id="rId6"/>
    <p:sldId id="3675" r:id="rId7"/>
    <p:sldId id="3749" r:id="rId8"/>
    <p:sldId id="3750" r:id="rId9"/>
    <p:sldId id="3397" r:id="rId10"/>
    <p:sldId id="3652" r:id="rId11"/>
    <p:sldId id="3653" r:id="rId12"/>
    <p:sldId id="3751" r:id="rId13"/>
    <p:sldId id="3402" r:id="rId14"/>
    <p:sldId id="3403" r:id="rId15"/>
    <p:sldId id="3404" r:id="rId16"/>
    <p:sldId id="3405" r:id="rId17"/>
    <p:sldId id="3406" r:id="rId18"/>
    <p:sldId id="3407" r:id="rId19"/>
    <p:sldId id="3688" r:id="rId20"/>
    <p:sldId id="3411" r:id="rId21"/>
    <p:sldId id="3412" r:id="rId22"/>
    <p:sldId id="3553" r:id="rId23"/>
    <p:sldId id="3729" r:id="rId24"/>
    <p:sldId id="3752" r:id="rId25"/>
    <p:sldId id="3753" r:id="rId26"/>
    <p:sldId id="3754" r:id="rId27"/>
    <p:sldId id="3414" r:id="rId28"/>
    <p:sldId id="341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377D51E6-9EAD-DC93-7857-4A241DD48F7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0B46EC85-B7DA-05A7-C772-5CB7CAD7F80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7D0F8E86-0EC3-E93B-3A56-06E2DF2389F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25BAFD1A-3DEB-A71D-5455-120840DD371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43E7901E-F956-838C-B552-94A325C36BD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9753F935-5C29-5375-9BE4-E7CDC5EFBB3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324E1D9A-E7A5-2BC2-FE52-4E9D71C76AA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CAFEFA37-F2A7-4F82-0B92-9038DF2E97A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8BCD648F-F68B-F94A-012A-F114EB192B1D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F994B7F-7847-A3A7-49C8-4042E255F04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FCA0C70E-6DE2-C15C-24C4-6B62F583D38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16C0E7BF-6876-5997-E8C5-01E9AE36C56D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A8122980-A1D9-7745-48A6-292A627A9048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5E68955-E6C6-BA85-CB74-017EA6245EA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8817A8A5-8CA4-10CB-162E-0999CFCB87F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2265A8C8-AC34-DF22-DBB4-22A7D7AC7B1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ADA80E1A-4093-512B-7274-BA1161F2074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D103CD9E-B268-1FF2-338C-9DB22AED506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AFE72E2A-CAE2-1FEE-72FF-E52FD73073A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22AF8F56-FA7D-535D-98FC-DE3DA8C7B1E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4F2D6489-1B39-4E29-9930-F56F08A6440C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5EC6A24-50E2-987B-FDD2-3F997800E41E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6F2A020B-1210-D3C5-D5D1-75428CF7EAF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F849286B-ED53-158B-5062-63215901DCE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DEE022B0-8EA7-4BDA-1565-B01517FDC04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3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平面向量坐标的基本运算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038225" y="1939290"/>
            <a:ext cx="10115550" cy="1076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038225" y="3429000"/>
            <a:ext cx="10115550" cy="10763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09BB5D-F435-5B69-2F92-EE72D59F9BB2}"/>
              </a:ext>
            </a:extLst>
          </p:cNvPr>
          <p:cNvSpPr txBox="1"/>
          <p:nvPr/>
        </p:nvSpPr>
        <p:spPr>
          <a:xfrm>
            <a:off x="7314552" y="1986656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平面向量共线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8221"/>
          <a:stretch>
            <a:fillRect/>
          </a:stretch>
        </p:blipFill>
        <p:spPr>
          <a:xfrm>
            <a:off x="1847850" y="2090420"/>
            <a:ext cx="8496300" cy="1118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1779" b="34638"/>
          <a:stretch>
            <a:fillRect/>
          </a:stretch>
        </p:blipFill>
        <p:spPr>
          <a:xfrm>
            <a:off x="1847850" y="3319780"/>
            <a:ext cx="8496300" cy="631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67402"/>
          <a:stretch>
            <a:fillRect/>
          </a:stretch>
        </p:blipFill>
        <p:spPr>
          <a:xfrm>
            <a:off x="1847850" y="4156710"/>
            <a:ext cx="8496300" cy="8724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94102A-999D-8FF3-8B7E-766205D90EB4}"/>
              </a:ext>
            </a:extLst>
          </p:cNvPr>
          <p:cNvSpPr txBox="1"/>
          <p:nvPr/>
        </p:nvSpPr>
        <p:spPr>
          <a:xfrm>
            <a:off x="7538487" y="215106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平面向量的模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5444"/>
          <a:stretch>
            <a:fillRect/>
          </a:stretch>
        </p:blipFill>
        <p:spPr>
          <a:xfrm>
            <a:off x="1042670" y="2286000"/>
            <a:ext cx="10106025" cy="1018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4556"/>
          <a:stretch>
            <a:fillRect/>
          </a:stretch>
        </p:blipFill>
        <p:spPr>
          <a:xfrm>
            <a:off x="1042670" y="3633470"/>
            <a:ext cx="10106025" cy="12674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B3334F9-8AB3-C9E6-8511-B99649325738}"/>
              </a:ext>
            </a:extLst>
          </p:cNvPr>
          <p:cNvSpPr txBox="1"/>
          <p:nvPr/>
        </p:nvSpPr>
        <p:spPr>
          <a:xfrm>
            <a:off x="9460593" y="22860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5204"/>
          <a:stretch>
            <a:fillRect/>
          </a:stretch>
        </p:blipFill>
        <p:spPr>
          <a:xfrm>
            <a:off x="1000125" y="2105025"/>
            <a:ext cx="10191750" cy="1186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4796"/>
          <a:stretch>
            <a:fillRect/>
          </a:stretch>
        </p:blipFill>
        <p:spPr>
          <a:xfrm>
            <a:off x="1000125" y="3564890"/>
            <a:ext cx="10191750" cy="14617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E315383-7D6A-F363-C0EC-30A575D7FA0E}"/>
              </a:ext>
            </a:extLst>
          </p:cNvPr>
          <p:cNvSpPr txBox="1"/>
          <p:nvPr/>
        </p:nvSpPr>
        <p:spPr>
          <a:xfrm>
            <a:off x="2350666" y="246792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3582"/>
          <a:stretch>
            <a:fillRect/>
          </a:stretch>
        </p:blipFill>
        <p:spPr>
          <a:xfrm>
            <a:off x="1271270" y="2062480"/>
            <a:ext cx="9220200" cy="858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21220" y="2062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1410" t="855"/>
          <a:stretch>
            <a:fillRect/>
          </a:stretch>
        </p:blipFill>
        <p:spPr>
          <a:xfrm>
            <a:off x="1503045" y="3849370"/>
            <a:ext cx="470852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6418" b="67055"/>
          <a:stretch>
            <a:fillRect/>
          </a:stretch>
        </p:blipFill>
        <p:spPr>
          <a:xfrm>
            <a:off x="1485900" y="1504950"/>
            <a:ext cx="9220200" cy="864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64250" y="1504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8905" b="-5470"/>
          <a:stretch>
            <a:fillRect/>
          </a:stretch>
        </p:blipFill>
        <p:spPr>
          <a:xfrm>
            <a:off x="1574165" y="3723005"/>
            <a:ext cx="2587625" cy="39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2945" b="45549"/>
          <a:stretch>
            <a:fillRect/>
          </a:stretch>
        </p:blipFill>
        <p:spPr>
          <a:xfrm>
            <a:off x="1348740" y="1360170"/>
            <a:ext cx="9220200" cy="1124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44865" y="1360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8762"/>
          <a:stretch>
            <a:fillRect/>
          </a:stretch>
        </p:blipFill>
        <p:spPr>
          <a:xfrm>
            <a:off x="1515110" y="3429000"/>
            <a:ext cx="6856730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5240" b="24311"/>
          <a:stretch>
            <a:fillRect/>
          </a:stretch>
        </p:blipFill>
        <p:spPr>
          <a:xfrm>
            <a:off x="1381125" y="1965325"/>
            <a:ext cx="9220200" cy="1069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9040" y="19653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9019"/>
          <a:stretch>
            <a:fillRect/>
          </a:stretch>
        </p:blipFill>
        <p:spPr>
          <a:xfrm>
            <a:off x="1527810" y="3822700"/>
            <a:ext cx="623951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77268"/>
          <a:stretch>
            <a:fillRect/>
          </a:stretch>
        </p:blipFill>
        <p:spPr>
          <a:xfrm>
            <a:off x="1485900" y="1466850"/>
            <a:ext cx="9220200" cy="1188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13700" y="14668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498"/>
          <a:stretch>
            <a:fillRect/>
          </a:stretch>
        </p:blipFill>
        <p:spPr>
          <a:xfrm>
            <a:off x="1408430" y="3429000"/>
            <a:ext cx="9484995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10" y="1290955"/>
            <a:ext cx="8315325" cy="1752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2095" y="1290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9930"/>
          <a:stretch>
            <a:fillRect/>
          </a:stretch>
        </p:blipFill>
        <p:spPr>
          <a:xfrm>
            <a:off x="1620520" y="3814445"/>
            <a:ext cx="571373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70" y="2117090"/>
            <a:ext cx="6810375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3764280"/>
            <a:ext cx="417195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70" y="2170430"/>
            <a:ext cx="82867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2261235"/>
            <a:ext cx="10115550" cy="771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45" y="3783330"/>
            <a:ext cx="8382000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45" y="2641600"/>
            <a:ext cx="642620" cy="28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1720850"/>
            <a:ext cx="6400800" cy="400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05" y="3523615"/>
            <a:ext cx="3286125" cy="523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495" y="1527175"/>
            <a:ext cx="2667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85" y="2135505"/>
            <a:ext cx="866775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75" y="3590290"/>
            <a:ext cx="5838825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75" y="1951355"/>
            <a:ext cx="409575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606550"/>
            <a:ext cx="101536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45" y="3671570"/>
            <a:ext cx="9896475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45" y="1920875"/>
            <a:ext cx="447675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70" y="1889125"/>
            <a:ext cx="699135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60" y="3257550"/>
            <a:ext cx="4286250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895" y="1889125"/>
            <a:ext cx="256540" cy="28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5" y="1957705"/>
            <a:ext cx="8943975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31005" b="52745"/>
          <a:stretch>
            <a:fillRect/>
          </a:stretch>
        </p:blipFill>
        <p:spPr>
          <a:xfrm>
            <a:off x="1542415" y="3195955"/>
            <a:ext cx="6596380" cy="640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960" y="2024380"/>
            <a:ext cx="59055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702435"/>
            <a:ext cx="10106025" cy="857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598"/>
          <a:stretch>
            <a:fillRect/>
          </a:stretch>
        </p:blipFill>
        <p:spPr>
          <a:xfrm>
            <a:off x="1502410" y="3291840"/>
            <a:ext cx="8787130" cy="66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6.2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向量的坐标表示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2019300"/>
            <a:ext cx="1006792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一、直角坐标系下向量的坐标表示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" y="2292350"/>
            <a:ext cx="1011555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二、平面向量的坐标运算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204085"/>
            <a:ext cx="10144125" cy="1323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三、向量的几种坐标公式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05" y="2186940"/>
            <a:ext cx="706755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2062480"/>
            <a:ext cx="74295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平面向量的坐标表示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05" y="2445385"/>
            <a:ext cx="5800725" cy="485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05" y="3306445"/>
            <a:ext cx="808672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805" y="4307840"/>
            <a:ext cx="7867650" cy="4095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26F0BF2-F827-E1A0-5566-AE2AFB5C16D8}"/>
              </a:ext>
            </a:extLst>
          </p:cNvPr>
          <p:cNvSpPr txBox="1"/>
          <p:nvPr/>
        </p:nvSpPr>
        <p:spPr>
          <a:xfrm>
            <a:off x="6829360" y="24282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132</Words>
  <Application>Microsoft Office PowerPoint</Application>
  <PresentationFormat>宽屏</PresentationFormat>
  <Paragraphs>61</Paragraphs>
  <Slides>28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311</cp:revision>
  <dcterms:created xsi:type="dcterms:W3CDTF">2019-02-04T14:34:00Z</dcterms:created>
  <dcterms:modified xsi:type="dcterms:W3CDTF">2024-09-06T01:35:53Z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4A0A844944C1492BB6F486F85F6A218C_13</vt:lpwstr>
  </property>
  <property fmtid="{D5CDD505-2E9C-101B-9397-08002B2CF9AE}" pid="3" name="KSOProductBuildVer">
    <vt:lpwstr>2052-12.1.0.16929</vt:lpwstr>
  </property>
</Properties>
</file>