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362" r:id="rId2"/>
    <p:sldId id="257" r:id="rId3"/>
    <p:sldId id="260" r:id="rId4"/>
    <p:sldId id="969" r:id="rId5"/>
    <p:sldId id="3389" r:id="rId6"/>
    <p:sldId id="3388" r:id="rId7"/>
    <p:sldId id="3498" r:id="rId8"/>
    <p:sldId id="3499" r:id="rId9"/>
    <p:sldId id="3500" r:id="rId10"/>
    <p:sldId id="3393" r:id="rId11"/>
    <p:sldId id="3501" r:id="rId12"/>
    <p:sldId id="3441" r:id="rId13"/>
    <p:sldId id="3397" r:id="rId14"/>
    <p:sldId id="3398" r:id="rId15"/>
    <p:sldId id="3502" r:id="rId16"/>
    <p:sldId id="3399" r:id="rId17"/>
    <p:sldId id="3422" r:id="rId18"/>
    <p:sldId id="3402" r:id="rId19"/>
    <p:sldId id="3503" r:id="rId20"/>
    <p:sldId id="3403" r:id="rId21"/>
    <p:sldId id="3404" r:id="rId22"/>
    <p:sldId id="3405" r:id="rId23"/>
    <p:sldId id="3406" r:id="rId24"/>
    <p:sldId id="3407" r:id="rId25"/>
    <p:sldId id="3411" r:id="rId26"/>
    <p:sldId id="3412" r:id="rId27"/>
    <p:sldId id="3413" r:id="rId28"/>
    <p:sldId id="3504" r:id="rId29"/>
    <p:sldId id="3505" r:id="rId30"/>
    <p:sldId id="3506" r:id="rId31"/>
    <p:sldId id="3507" r:id="rId32"/>
    <p:sldId id="3414" r:id="rId33"/>
    <p:sldId id="3510" r:id="rId34"/>
    <p:sldId id="3415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0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3.xml"/><Relationship Id="rId4" Type="http://schemas.openxmlformats.org/officeDocument/2006/relationships/slide" Target="../slides/slide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0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3.xml"/><Relationship Id="rId4" Type="http://schemas.openxmlformats.org/officeDocument/2006/relationships/slide" Target="../slides/slide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0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3.xml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0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3.xml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0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3.xml"/><Relationship Id="rId4" Type="http://schemas.openxmlformats.org/officeDocument/2006/relationships/slide" Target="../slides/slide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3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3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3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0" name="文本框 9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7" name="文本框 1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9" name="文本框 1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8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3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6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6965" y="946785"/>
            <a:ext cx="1005141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二、向量的线性运算</a:t>
            </a:r>
            <a:endParaRPr lang="zh-CN" altLang="en-US" sz="2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345" y="1915795"/>
            <a:ext cx="9210675" cy="3190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395" y="1757045"/>
            <a:ext cx="9172575" cy="33432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6FB91CC-897C-167F-2FCF-780E647BE2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5766"/>
          <a:stretch/>
        </p:blipFill>
        <p:spPr>
          <a:xfrm>
            <a:off x="1472073" y="1340186"/>
            <a:ext cx="9210675" cy="454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6965" y="946785"/>
            <a:ext cx="1005141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三、共线向量</a:t>
            </a:r>
            <a:endParaRPr lang="zh-CN" altLang="en-US" sz="2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640" y="2571750"/>
            <a:ext cx="7505700" cy="857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向量的概念</a:t>
            </a:r>
            <a:endParaRPr lang="zh-CN" altLang="en-US" sz="2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50000"/>
          <a:stretch>
            <a:fillRect/>
          </a:stretch>
        </p:blipFill>
        <p:spPr>
          <a:xfrm>
            <a:off x="1076325" y="2324100"/>
            <a:ext cx="10039350" cy="1104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1076325" y="3716655"/>
            <a:ext cx="10039350" cy="11049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609B6C6-B931-B655-570C-060D2E99D1F3}"/>
              </a:ext>
            </a:extLst>
          </p:cNvPr>
          <p:cNvSpPr txBox="1"/>
          <p:nvPr/>
        </p:nvSpPr>
        <p:spPr>
          <a:xfrm>
            <a:off x="4362075" y="216662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向量的加法、减法运算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8107"/>
          <a:stretch>
            <a:fillRect/>
          </a:stretch>
        </p:blipFill>
        <p:spPr>
          <a:xfrm>
            <a:off x="2138045" y="2305050"/>
            <a:ext cx="7915275" cy="492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21893" b="57345"/>
          <a:stretch>
            <a:fillRect/>
          </a:stretch>
        </p:blipFill>
        <p:spPr>
          <a:xfrm>
            <a:off x="2138045" y="3598545"/>
            <a:ext cx="7915275" cy="46672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DA55828-A2B5-0B0C-726F-C80886C64246}"/>
              </a:ext>
            </a:extLst>
          </p:cNvPr>
          <p:cNvSpPr txBox="1"/>
          <p:nvPr/>
        </p:nvSpPr>
        <p:spPr>
          <a:xfrm>
            <a:off x="7926368" y="2070067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43870" b="22571"/>
          <a:stretch>
            <a:fillRect/>
          </a:stretch>
        </p:blipFill>
        <p:spPr>
          <a:xfrm>
            <a:off x="2138045" y="1974215"/>
            <a:ext cx="7915275" cy="754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78023"/>
          <a:stretch>
            <a:fillRect/>
          </a:stretch>
        </p:blipFill>
        <p:spPr>
          <a:xfrm>
            <a:off x="2138045" y="3647440"/>
            <a:ext cx="7915275" cy="49403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AA3C043-D295-9726-3106-0FF5D4CF7D95}"/>
              </a:ext>
            </a:extLst>
          </p:cNvPr>
          <p:cNvSpPr txBox="1"/>
          <p:nvPr/>
        </p:nvSpPr>
        <p:spPr>
          <a:xfrm>
            <a:off x="6676067" y="189103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平面向量的混合运算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5770"/>
          <a:stretch>
            <a:fillRect/>
          </a:stretch>
        </p:blipFill>
        <p:spPr>
          <a:xfrm>
            <a:off x="1661795" y="2295525"/>
            <a:ext cx="8867775" cy="7759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4230" b="45798"/>
          <a:stretch>
            <a:fillRect/>
          </a:stretch>
        </p:blipFill>
        <p:spPr>
          <a:xfrm>
            <a:off x="1661795" y="3449320"/>
            <a:ext cx="8867775" cy="4527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1661795" y="4087495"/>
            <a:ext cx="8867775" cy="11334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E10D7FD-0C84-A9A9-B19D-CF75AACF07A2}"/>
              </a:ext>
            </a:extLst>
          </p:cNvPr>
          <p:cNvSpPr txBox="1"/>
          <p:nvPr/>
        </p:nvSpPr>
        <p:spPr>
          <a:xfrm>
            <a:off x="4641993" y="222313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考点四　共线向量的应用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49978"/>
          <a:stretch>
            <a:fillRect/>
          </a:stretch>
        </p:blipFill>
        <p:spPr>
          <a:xfrm>
            <a:off x="1033145" y="2690495"/>
            <a:ext cx="10125075" cy="7385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50022"/>
          <a:stretch>
            <a:fillRect/>
          </a:stretch>
        </p:blipFill>
        <p:spPr>
          <a:xfrm>
            <a:off x="1001395" y="3853815"/>
            <a:ext cx="10125075" cy="73787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C200DBB-9DF1-FE3E-30DB-198230C8C841}"/>
              </a:ext>
            </a:extLst>
          </p:cNvPr>
          <p:cNvSpPr txBox="1"/>
          <p:nvPr/>
        </p:nvSpPr>
        <p:spPr>
          <a:xfrm>
            <a:off x="9587217" y="2599372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7307"/>
          <a:stretch>
            <a:fillRect/>
          </a:stretch>
        </p:blipFill>
        <p:spPr>
          <a:xfrm>
            <a:off x="1585595" y="1798955"/>
            <a:ext cx="9020175" cy="7785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32693" b="50000"/>
          <a:stretch>
            <a:fillRect/>
          </a:stretch>
        </p:blipFill>
        <p:spPr>
          <a:xfrm>
            <a:off x="1585595" y="3868420"/>
            <a:ext cx="9020175" cy="41211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D4294CD-54DD-2723-936D-5B24BF50BB62}"/>
              </a:ext>
            </a:extLst>
          </p:cNvPr>
          <p:cNvSpPr txBox="1"/>
          <p:nvPr/>
        </p:nvSpPr>
        <p:spPr>
          <a:xfrm>
            <a:off x="8654156" y="172783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50000" b="28133"/>
          <a:stretch>
            <a:fillRect/>
          </a:stretch>
        </p:blipFill>
        <p:spPr>
          <a:xfrm>
            <a:off x="1585595" y="1796415"/>
            <a:ext cx="9020175" cy="520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t="73573"/>
          <a:stretch>
            <a:fillRect/>
          </a:stretch>
        </p:blipFill>
        <p:spPr>
          <a:xfrm>
            <a:off x="1585595" y="3222625"/>
            <a:ext cx="9020175" cy="62928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4986301-3BDF-5541-8D63-8F14B816B57E}"/>
              </a:ext>
            </a:extLst>
          </p:cNvPr>
          <p:cNvSpPr txBox="1"/>
          <p:nvPr/>
        </p:nvSpPr>
        <p:spPr>
          <a:xfrm>
            <a:off x="9717845" y="1596390"/>
            <a:ext cx="88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-3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18131" b="82165"/>
          <a:stretch>
            <a:fillRect/>
          </a:stretch>
        </p:blipFill>
        <p:spPr>
          <a:xfrm>
            <a:off x="949325" y="2063115"/>
            <a:ext cx="8203565" cy="12553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18760" y="204978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7123" t="-7917"/>
          <a:stretch>
            <a:fillRect/>
          </a:stretch>
        </p:blipFill>
        <p:spPr>
          <a:xfrm>
            <a:off x="1514475" y="4102735"/>
            <a:ext cx="8395335" cy="328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5773"/>
          <a:stretch>
            <a:fillRect/>
          </a:stretch>
        </p:blipFill>
        <p:spPr>
          <a:xfrm>
            <a:off x="1047750" y="1649730"/>
            <a:ext cx="10096500" cy="8185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64915" y="160782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2018" t="-4114"/>
          <a:stretch>
            <a:fillRect/>
          </a:stretch>
        </p:blipFill>
        <p:spPr>
          <a:xfrm>
            <a:off x="1687830" y="3791585"/>
            <a:ext cx="5053330" cy="369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15662" b="61457"/>
          <a:stretch>
            <a:fillRect/>
          </a:stretch>
        </p:blipFill>
        <p:spPr>
          <a:xfrm>
            <a:off x="1047750" y="1453515"/>
            <a:ext cx="10096500" cy="13163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185275" y="142938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7474" t="1373"/>
          <a:stretch>
            <a:fillRect/>
          </a:stretch>
        </p:blipFill>
        <p:spPr>
          <a:xfrm>
            <a:off x="1527175" y="3595370"/>
            <a:ext cx="7790815" cy="319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8786"/>
          <a:stretch>
            <a:fillRect/>
          </a:stretch>
        </p:blipFill>
        <p:spPr>
          <a:xfrm>
            <a:off x="1047750" y="904875"/>
            <a:ext cx="10096500" cy="35217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99995" y="138430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585"/>
          <a:stretch>
            <a:fillRect/>
          </a:stretch>
        </p:blipFill>
        <p:spPr>
          <a:xfrm>
            <a:off x="1468120" y="4697730"/>
            <a:ext cx="8737600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210" y="1547495"/>
            <a:ext cx="8715375" cy="7905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950200" y="152082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4137" b="-6491"/>
          <a:stretch>
            <a:fillRect/>
          </a:stretch>
        </p:blipFill>
        <p:spPr>
          <a:xfrm>
            <a:off x="1594485" y="3429000"/>
            <a:ext cx="3729355" cy="38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92383"/>
          <a:stretch>
            <a:fillRect/>
          </a:stretch>
        </p:blipFill>
        <p:spPr>
          <a:xfrm>
            <a:off x="1047750" y="2016760"/>
            <a:ext cx="10096500" cy="396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905" y="3429000"/>
            <a:ext cx="3571875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1350" y="1975485"/>
            <a:ext cx="260350" cy="336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873" b="64485"/>
          <a:stretch>
            <a:fillRect/>
          </a:stretch>
        </p:blipFill>
        <p:spPr>
          <a:xfrm>
            <a:off x="1047750" y="1453515"/>
            <a:ext cx="10096500" cy="1440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3963670"/>
            <a:ext cx="7162800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070" y="2508250"/>
            <a:ext cx="773430" cy="275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6307"/>
          <a:stretch>
            <a:fillRect/>
          </a:stretch>
        </p:blipFill>
        <p:spPr>
          <a:xfrm>
            <a:off x="1047750" y="1055370"/>
            <a:ext cx="10096500" cy="33185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490" y="4707255"/>
            <a:ext cx="5391150" cy="295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490" y="1461770"/>
            <a:ext cx="723900" cy="285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685" y="1513840"/>
            <a:ext cx="4543425" cy="457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030" y="3281045"/>
            <a:ext cx="3562350" cy="295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513840"/>
            <a:ext cx="666750" cy="308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330" y="1964055"/>
            <a:ext cx="5905500" cy="381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590" y="3272155"/>
            <a:ext cx="484822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270" y="1964055"/>
            <a:ext cx="942340" cy="264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69296" y="1341145"/>
            <a:ext cx="2847372" cy="2847372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06</a:t>
            </a:r>
            <a:endParaRPr lang="zh-CN" altLang="en-US" sz="7200" dirty="0">
              <a:solidFill>
                <a:srgbClr val="2A1B86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思源宋体" panose="020207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85945" y="4525645"/>
            <a:ext cx="37858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平面向量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385" y="1654810"/>
            <a:ext cx="6686550" cy="476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715" y="3429000"/>
            <a:ext cx="5991225" cy="428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5305" y="1654810"/>
            <a:ext cx="207645" cy="3060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755" y="1654810"/>
            <a:ext cx="156845" cy="300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70" y="1632585"/>
            <a:ext cx="10106025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3090545"/>
            <a:ext cx="10096500" cy="676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075" y="2097405"/>
            <a:ext cx="513715" cy="331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85407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395" y="1481455"/>
            <a:ext cx="6991350" cy="3152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119" b="34790"/>
          <a:stretch>
            <a:fillRect/>
          </a:stretch>
        </p:blipFill>
        <p:spPr>
          <a:xfrm>
            <a:off x="1349375" y="4721860"/>
            <a:ext cx="9680575" cy="937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05" y="1374140"/>
            <a:ext cx="9372600" cy="3067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4151" t="65254" r="36849"/>
          <a:stretch>
            <a:fillRect/>
          </a:stretch>
        </p:blipFill>
        <p:spPr>
          <a:xfrm>
            <a:off x="1594485" y="4758690"/>
            <a:ext cx="5956935" cy="49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20" y="2019300"/>
            <a:ext cx="10067925" cy="281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6.1</a:t>
            </a:r>
            <a:endParaRPr lang="zh-CN" altLang="en-US" sz="3600" dirty="0">
              <a:solidFill>
                <a:srgbClr val="2A1B86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思源宋体" panose="020207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95452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向量的概念及其运算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0935" y="1729105"/>
            <a:ext cx="976312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一、向量有关概念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</a:rPr>
              <a:t>向量的概念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305" y="3305810"/>
            <a:ext cx="3657600" cy="43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0805" y="128016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向量的表示方法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2352675"/>
            <a:ext cx="10077450" cy="2152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8395" y="1033145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3.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向量的模（长度）</a:t>
            </a:r>
            <a:endParaRPr lang="en-US" altLang="zh-CN" sz="2200">
              <a:solidFill>
                <a:schemeClr val="accent4"/>
              </a:solidFill>
              <a:latin typeface="方正黑体简体" panose="03000509000000000000" charset="-122"/>
              <a:ea typeface="方正黑体简体" panose="03000509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30" y="2686050"/>
            <a:ext cx="6286500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92225" y="1047115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4.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几种特殊向量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1696720"/>
            <a:ext cx="8858250" cy="4133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163</Words>
  <Application>Microsoft Office PowerPoint</Application>
  <PresentationFormat>宽屏</PresentationFormat>
  <Paragraphs>70</Paragraphs>
  <Slides>34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4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258</cp:revision>
  <dcterms:created xsi:type="dcterms:W3CDTF">2019-02-04T14:34:00Z</dcterms:created>
  <dcterms:modified xsi:type="dcterms:W3CDTF">2024-09-06T01:35:56Z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E597CA895A324D0FB15BFA1ED023D01E_13</vt:lpwstr>
  </property>
  <property fmtid="{D5CDD505-2E9C-101B-9397-08002B2CF9AE}" pid="3" name="KSOProductBuildVer">
    <vt:lpwstr>2052-12.1.0.16929</vt:lpwstr>
  </property>
</Properties>
</file>