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362" r:id="rId2"/>
    <p:sldId id="257" r:id="rId3"/>
    <p:sldId id="3389" r:id="rId4"/>
    <p:sldId id="969" r:id="rId5"/>
    <p:sldId id="3472" r:id="rId6"/>
    <p:sldId id="3388" r:id="rId7"/>
    <p:sldId id="3635" r:id="rId8"/>
    <p:sldId id="3675" r:id="rId9"/>
    <p:sldId id="3676" r:id="rId10"/>
    <p:sldId id="3677" r:id="rId11"/>
    <p:sldId id="3727" r:id="rId12"/>
    <p:sldId id="3397" r:id="rId13"/>
    <p:sldId id="3417" r:id="rId14"/>
    <p:sldId id="3682" r:id="rId15"/>
    <p:sldId id="3652" r:id="rId16"/>
    <p:sldId id="3728" r:id="rId17"/>
    <p:sldId id="3653" r:id="rId18"/>
    <p:sldId id="3402" r:id="rId19"/>
    <p:sldId id="3655" r:id="rId20"/>
    <p:sldId id="3656" r:id="rId21"/>
    <p:sldId id="3403" r:id="rId22"/>
    <p:sldId id="3404" r:id="rId23"/>
    <p:sldId id="3405" r:id="rId24"/>
    <p:sldId id="3406" r:id="rId25"/>
    <p:sldId id="3407" r:id="rId26"/>
    <p:sldId id="3688" r:id="rId27"/>
    <p:sldId id="3689" r:id="rId28"/>
    <p:sldId id="3411" r:id="rId29"/>
    <p:sldId id="3412" r:id="rId30"/>
    <p:sldId id="3553" r:id="rId31"/>
    <p:sldId id="3729" r:id="rId32"/>
    <p:sldId id="3414" r:id="rId33"/>
    <p:sldId id="3415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8EA0EB46-FFCF-B0F9-1E57-C8BBD57410C7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D932F1DC-9859-E3D5-FD0B-E16599463302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512D852A-C5A4-F133-B58C-F636F767A227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8EE3F945-2771-0AFF-DD64-616810F013A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8E5268AA-BBEC-ABDB-D7A9-0B8813636E6C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3" action="ppaction://hlinksldjump"/>
            <a:extLst>
              <a:ext uri="{FF2B5EF4-FFF2-40B4-BE49-F238E27FC236}">
                <a16:creationId xmlns:a16="http://schemas.microsoft.com/office/drawing/2014/main" id="{62910DD4-A2D7-7823-ADEE-BB3E56D37B8B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4" name="文本框 3">
            <a:hlinkClick r:id="rId4" action="ppaction://hlinksldjump"/>
            <a:extLst>
              <a:ext uri="{FF2B5EF4-FFF2-40B4-BE49-F238E27FC236}">
                <a16:creationId xmlns:a16="http://schemas.microsoft.com/office/drawing/2014/main" id="{588E6B24-D34B-EDD6-07FD-4D4D9B47FC9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54013622-1D06-AD05-BAFB-9324DFFEEA3E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A627BFC4-04F9-9257-07C8-D94F9E79F259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320DDE51-50FD-63EC-446F-91A749E68497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3F2C652D-03DA-3E9F-FBBE-253F9DC3111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27E73115-52CE-8CD6-4046-7357835F15C2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BA4B9AC2-1044-C7C7-AEDF-B6794F701CE2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8DA0316F-60A9-A8B9-D15C-6CC354BC320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9FE4AAB5-0213-EFDD-807C-223B75FFED6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C4CCFC78-62C4-11DD-D988-F8CB13DD410E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8D037BBD-6376-0B45-0568-D307134EBFD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D70F3E61-A2DB-A2F3-6AF7-A5C433DDA8C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4F21725-DEE5-5D35-18D4-7D6ABFA56CDD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55E95B14-86DD-278F-9AA3-08492745D278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20DA027B-8FF2-C3B4-BE78-24FCD9C57E6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0B089A1A-311F-1EF2-4224-8B890F84E1E5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1FD205C3-B659-1C2A-92B0-37D80B4954AA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AD3B4CA5-9D55-1891-C0D4-E482974C76E2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72527D09-B61E-CDA4-B193-4E3F616FC96D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75A6BD88-EEC0-DB9D-C669-D66CD2A75F56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703F2CB1-55B9-2BFF-A3ED-7F3949E81720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30A3BF3D-4446-6BCA-CD24-F7B800C91BD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06939FB-C9DC-B9B8-0293-8EA5B9D3E16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F178C97-37AA-6FD7-E6B4-01787A660B64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8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6805" y="1204595"/>
            <a:ext cx="6096000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三、三角形面积公式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常用的结论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0" y="2771775"/>
            <a:ext cx="6029325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6520" y="95821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三角形常用的面积公式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2376170"/>
            <a:ext cx="4543425" cy="136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利用正余弦定理解三角形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62386"/>
          <a:stretch>
            <a:fillRect/>
          </a:stretch>
        </p:blipFill>
        <p:spPr>
          <a:xfrm>
            <a:off x="1019175" y="2425065"/>
            <a:ext cx="10153650" cy="1411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9103" b="44078"/>
          <a:stretch>
            <a:fillRect/>
          </a:stretch>
        </p:blipFill>
        <p:spPr>
          <a:xfrm>
            <a:off x="1001395" y="4382770"/>
            <a:ext cx="10153650" cy="6311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B4D7615-26B1-BA02-7716-363F72250D79}"/>
              </a:ext>
            </a:extLst>
          </p:cNvPr>
          <p:cNvSpPr txBox="1"/>
          <p:nvPr/>
        </p:nvSpPr>
        <p:spPr>
          <a:xfrm>
            <a:off x="1585530" y="2968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393"/>
          <a:stretch>
            <a:fillRect/>
          </a:stretch>
        </p:blipFill>
        <p:spPr>
          <a:xfrm>
            <a:off x="1019175" y="1535430"/>
            <a:ext cx="10153650" cy="1561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57396"/>
          <a:stretch>
            <a:fillRect/>
          </a:stretch>
        </p:blipFill>
        <p:spPr>
          <a:xfrm>
            <a:off x="1009650" y="3429000"/>
            <a:ext cx="10163175" cy="191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2958"/>
          <a:stretch>
            <a:fillRect/>
          </a:stretch>
        </p:blipFill>
        <p:spPr>
          <a:xfrm>
            <a:off x="1014095" y="1813560"/>
            <a:ext cx="10163175" cy="255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三角形形状的判定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952625"/>
            <a:ext cx="7648575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63198"/>
          <a:stretch>
            <a:fillRect/>
          </a:stretch>
        </p:blipFill>
        <p:spPr>
          <a:xfrm>
            <a:off x="1019175" y="3855085"/>
            <a:ext cx="10153650" cy="10375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E4874E-2B76-FCF3-B5A2-3C984F5E394B}"/>
              </a:ext>
            </a:extLst>
          </p:cNvPr>
          <p:cNvSpPr txBox="1"/>
          <p:nvPr/>
        </p:nvSpPr>
        <p:spPr>
          <a:xfrm>
            <a:off x="6978624" y="1952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6149" b="45428"/>
          <a:stretch>
            <a:fillRect/>
          </a:stretch>
        </p:blipFill>
        <p:spPr>
          <a:xfrm>
            <a:off x="1019175" y="1924685"/>
            <a:ext cx="10153650" cy="519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1019175" y="2847975"/>
            <a:ext cx="10153650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求三角形的面积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5012"/>
          <a:stretch>
            <a:fillRect/>
          </a:stretch>
        </p:blipFill>
        <p:spPr>
          <a:xfrm>
            <a:off x="1271270" y="2124075"/>
            <a:ext cx="9648825" cy="1174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4988"/>
          <a:stretch>
            <a:fillRect/>
          </a:stretch>
        </p:blipFill>
        <p:spPr>
          <a:xfrm>
            <a:off x="1271270" y="3557905"/>
            <a:ext cx="9648825" cy="143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5161"/>
          <a:stretch>
            <a:fillRect/>
          </a:stretch>
        </p:blipFill>
        <p:spPr>
          <a:xfrm>
            <a:off x="1038225" y="1753235"/>
            <a:ext cx="10115550" cy="1026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5372" b="59394"/>
          <a:stretch>
            <a:fillRect/>
          </a:stretch>
        </p:blipFill>
        <p:spPr>
          <a:xfrm>
            <a:off x="1038225" y="3224530"/>
            <a:ext cx="10115550" cy="17449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72A29E-F2E5-D8CB-2E52-CC702E998D8F}"/>
              </a:ext>
            </a:extLst>
          </p:cNvPr>
          <p:cNvSpPr txBox="1"/>
          <p:nvPr/>
        </p:nvSpPr>
        <p:spPr>
          <a:xfrm>
            <a:off x="10356305" y="17532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0331" b="46850"/>
          <a:stretch>
            <a:fillRect/>
          </a:stretch>
        </p:blipFill>
        <p:spPr>
          <a:xfrm>
            <a:off x="1038225" y="1873885"/>
            <a:ext cx="10115550" cy="886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2938" b="30211"/>
          <a:stretch>
            <a:fillRect/>
          </a:stretch>
        </p:blipFill>
        <p:spPr>
          <a:xfrm>
            <a:off x="1038225" y="3316605"/>
            <a:ext cx="10115550" cy="11652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846A60-5C52-4C07-4431-BD1C713C4CD4}"/>
              </a:ext>
            </a:extLst>
          </p:cNvPr>
          <p:cNvSpPr txBox="1"/>
          <p:nvPr/>
        </p:nvSpPr>
        <p:spPr>
          <a:xfrm>
            <a:off x="9703163" y="185164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69311" b="17594"/>
          <a:stretch>
            <a:fillRect/>
          </a:stretch>
        </p:blipFill>
        <p:spPr>
          <a:xfrm>
            <a:off x="1038225" y="1887855"/>
            <a:ext cx="10115550" cy="905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82994" r="17558"/>
          <a:stretch>
            <a:fillRect/>
          </a:stretch>
        </p:blipFill>
        <p:spPr>
          <a:xfrm>
            <a:off x="1038225" y="3429000"/>
            <a:ext cx="8339455" cy="11760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FB9AD78-3CF9-0CCB-14E4-5A07C8D380B1}"/>
              </a:ext>
            </a:extLst>
          </p:cNvPr>
          <p:cNvSpPr txBox="1"/>
          <p:nvPr/>
        </p:nvSpPr>
        <p:spPr>
          <a:xfrm>
            <a:off x="9666514" y="1880235"/>
            <a:ext cx="39042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6029"/>
          <a:stretch>
            <a:fillRect/>
          </a:stretch>
        </p:blipFill>
        <p:spPr>
          <a:xfrm>
            <a:off x="1398270" y="2090420"/>
            <a:ext cx="8629650" cy="932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21220" y="20764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6001" b="91084"/>
          <a:stretch>
            <a:fillRect/>
          </a:stretch>
        </p:blipFill>
        <p:spPr>
          <a:xfrm>
            <a:off x="1376045" y="3768725"/>
            <a:ext cx="9499600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4180" b="65354"/>
          <a:stretch>
            <a:fillRect/>
          </a:stretch>
        </p:blipFill>
        <p:spPr>
          <a:xfrm>
            <a:off x="1562735" y="1431290"/>
            <a:ext cx="8629650" cy="1366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67550" y="1504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5850" t="8916" r="59573" b="81586"/>
          <a:stretch>
            <a:fillRect/>
          </a:stretch>
        </p:blipFill>
        <p:spPr>
          <a:xfrm>
            <a:off x="1844675" y="3429000"/>
            <a:ext cx="3918585" cy="67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5673" b="42634"/>
          <a:stretch>
            <a:fillRect/>
          </a:stretch>
        </p:blipFill>
        <p:spPr>
          <a:xfrm>
            <a:off x="1376680" y="1323975"/>
            <a:ext cx="8629650" cy="1448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96100" y="14427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6046" t="16717" r="39189" b="73253"/>
          <a:stretch>
            <a:fillRect/>
          </a:stretch>
        </p:blipFill>
        <p:spPr>
          <a:xfrm>
            <a:off x="1493520" y="3112135"/>
            <a:ext cx="5723255" cy="655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3174"/>
          <a:stretch>
            <a:fillRect/>
          </a:stretch>
        </p:blipFill>
        <p:spPr>
          <a:xfrm>
            <a:off x="1191260" y="1306830"/>
            <a:ext cx="8420100" cy="1392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8465" y="13620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6007" t="26225" b="60281"/>
          <a:stretch>
            <a:fillRect/>
          </a:stretch>
        </p:blipFill>
        <p:spPr>
          <a:xfrm>
            <a:off x="1346835" y="3429000"/>
            <a:ext cx="9498965" cy="85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8404" b="45260"/>
          <a:stretch>
            <a:fillRect/>
          </a:stretch>
        </p:blipFill>
        <p:spPr>
          <a:xfrm>
            <a:off x="1042670" y="1692275"/>
            <a:ext cx="8420100" cy="1367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5765" y="16357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5994" t="39428" b="50000"/>
          <a:stretch>
            <a:fillRect/>
          </a:stretch>
        </p:blipFill>
        <p:spPr>
          <a:xfrm>
            <a:off x="1175385" y="3799205"/>
            <a:ext cx="9500235" cy="668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4740" b="19462"/>
          <a:stretch>
            <a:fillRect/>
          </a:stretch>
        </p:blipFill>
        <p:spPr>
          <a:xfrm>
            <a:off x="1292225" y="1522730"/>
            <a:ext cx="8420100" cy="1339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25030" y="15881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6137" t="50000" r="16054" b="41205"/>
          <a:stretch>
            <a:fillRect/>
          </a:stretch>
        </p:blipFill>
        <p:spPr>
          <a:xfrm>
            <a:off x="1292225" y="3261995"/>
            <a:ext cx="8904605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1590"/>
          <a:stretch>
            <a:fillRect/>
          </a:stretch>
        </p:blipFill>
        <p:spPr>
          <a:xfrm>
            <a:off x="1475740" y="1491615"/>
            <a:ext cx="8420100" cy="955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85275" y="1499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5951" t="58570" r="49997" b="24681"/>
          <a:stretch>
            <a:fillRect/>
          </a:stretch>
        </p:blipFill>
        <p:spPr>
          <a:xfrm>
            <a:off x="1659255" y="3242945"/>
            <a:ext cx="4606925" cy="1094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8301"/>
          <a:stretch>
            <a:fillRect/>
          </a:stretch>
        </p:blipFill>
        <p:spPr>
          <a:xfrm>
            <a:off x="1623695" y="2008505"/>
            <a:ext cx="8943975" cy="4298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79327" r="41024" b="10693"/>
          <a:stretch>
            <a:fillRect/>
          </a:stretch>
        </p:blipFill>
        <p:spPr>
          <a:xfrm>
            <a:off x="1376680" y="3545840"/>
            <a:ext cx="6487160" cy="687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425" y="1875155"/>
            <a:ext cx="370840" cy="451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372" b="56923"/>
          <a:stretch>
            <a:fillRect/>
          </a:stretch>
        </p:blipFill>
        <p:spPr>
          <a:xfrm>
            <a:off x="1623695" y="1664970"/>
            <a:ext cx="8943975" cy="410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695" y="3252470"/>
            <a:ext cx="5772150" cy="352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0" y="1467485"/>
            <a:ext cx="480060" cy="453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5.7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三角函数的应用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160" b="32756"/>
          <a:stretch>
            <a:fillRect/>
          </a:stretch>
        </p:blipFill>
        <p:spPr>
          <a:xfrm>
            <a:off x="1623695" y="1624965"/>
            <a:ext cx="8943975" cy="437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3023870"/>
            <a:ext cx="10153650" cy="809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5" y="1661795"/>
            <a:ext cx="394970" cy="274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295"/>
          <a:stretch>
            <a:fillRect/>
          </a:stretch>
        </p:blipFill>
        <p:spPr>
          <a:xfrm>
            <a:off x="1623695" y="1678940"/>
            <a:ext cx="8943975" cy="608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85" y="3429000"/>
            <a:ext cx="10153650" cy="100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1844675"/>
            <a:ext cx="60960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1628775"/>
            <a:ext cx="8086725" cy="1800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112"/>
          <a:stretch>
            <a:fillRect/>
          </a:stretch>
        </p:blipFill>
        <p:spPr>
          <a:xfrm>
            <a:off x="1384300" y="3796030"/>
            <a:ext cx="9653905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1080135"/>
            <a:ext cx="9480550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04595"/>
            <a:ext cx="10191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一、正弦定理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0261"/>
          <a:stretch>
            <a:fillRect/>
          </a:stretch>
        </p:blipFill>
        <p:spPr>
          <a:xfrm>
            <a:off x="1042670" y="2178685"/>
            <a:ext cx="10106025" cy="288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1536"/>
          <a:stretch>
            <a:fillRect/>
          </a:stretch>
        </p:blipFill>
        <p:spPr>
          <a:xfrm>
            <a:off x="1042670" y="2689860"/>
            <a:ext cx="10106025" cy="1176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二、余弦定理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814195"/>
            <a:ext cx="10191750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85" y="2512695"/>
            <a:ext cx="5495925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127</Words>
  <Application>Microsoft Office PowerPoint</Application>
  <PresentationFormat>宽屏</PresentationFormat>
  <Paragraphs>61</Paragraphs>
  <Slides>33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309</cp:revision>
  <dcterms:created xsi:type="dcterms:W3CDTF">2019-02-04T14:34:00Z</dcterms:created>
  <dcterms:modified xsi:type="dcterms:W3CDTF">2024-09-06T01:35:59Z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5589BD17FC2541C0921B74B8CCC15C62_13</vt:lpwstr>
  </property>
  <property fmtid="{D5CDD505-2E9C-101B-9397-08002B2CF9AE}" pid="3" name="KSOProductBuildVer">
    <vt:lpwstr>2052-12.1.0.16929</vt:lpwstr>
  </property>
</Properties>
</file>