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3362" r:id="rId2"/>
    <p:sldId id="257" r:id="rId3"/>
    <p:sldId id="3389" r:id="rId4"/>
    <p:sldId id="969" r:id="rId5"/>
    <p:sldId id="3472" r:id="rId6"/>
    <p:sldId id="3388" r:id="rId7"/>
    <p:sldId id="3635" r:id="rId8"/>
    <p:sldId id="3675" r:id="rId9"/>
    <p:sldId id="3676" r:id="rId10"/>
    <p:sldId id="3677" r:id="rId11"/>
    <p:sldId id="3678" r:id="rId12"/>
    <p:sldId id="3679" r:id="rId13"/>
    <p:sldId id="3694" r:id="rId14"/>
    <p:sldId id="3680" r:id="rId15"/>
    <p:sldId id="3397" r:id="rId16"/>
    <p:sldId id="3417" r:id="rId17"/>
    <p:sldId id="3682" r:id="rId18"/>
    <p:sldId id="3652" r:id="rId19"/>
    <p:sldId id="3683" r:id="rId20"/>
    <p:sldId id="3653" r:id="rId21"/>
    <p:sldId id="3654" r:id="rId22"/>
    <p:sldId id="3684" r:id="rId23"/>
    <p:sldId id="3685" r:id="rId24"/>
    <p:sldId id="3686" r:id="rId25"/>
    <p:sldId id="3687" r:id="rId26"/>
    <p:sldId id="3402" r:id="rId27"/>
    <p:sldId id="3655" r:id="rId28"/>
    <p:sldId id="3656" r:id="rId29"/>
    <p:sldId id="3657" r:id="rId30"/>
    <p:sldId id="3658" r:id="rId31"/>
    <p:sldId id="3403" r:id="rId32"/>
    <p:sldId id="3404" r:id="rId33"/>
    <p:sldId id="3405" r:id="rId34"/>
    <p:sldId id="3406" r:id="rId35"/>
    <p:sldId id="3407" r:id="rId36"/>
    <p:sldId id="3688" r:id="rId37"/>
    <p:sldId id="3689" r:id="rId38"/>
    <p:sldId id="3690" r:id="rId39"/>
    <p:sldId id="3691" r:id="rId40"/>
    <p:sldId id="3692" r:id="rId41"/>
    <p:sldId id="3693" r:id="rId42"/>
    <p:sldId id="3411" r:id="rId43"/>
    <p:sldId id="3412" r:id="rId44"/>
    <p:sldId id="3553" r:id="rId45"/>
    <p:sldId id="3414" r:id="rId46"/>
    <p:sldId id="3415" r:id="rId47"/>
  </p:sldIdLst>
  <p:sldSz cx="12192000" cy="6858000"/>
  <p:notesSz cx="6858000" cy="9144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6.xml"/><Relationship Id="rId5" Type="http://schemas.openxmlformats.org/officeDocument/2006/relationships/slide" Target="../slides/slide15.xml"/><Relationship Id="rId4" Type="http://schemas.openxmlformats.org/officeDocument/2006/relationships/slide" Target="../slides/sl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6.xml"/><Relationship Id="rId5" Type="http://schemas.openxmlformats.org/officeDocument/2006/relationships/slide" Target="../slides/slide15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6.xml"/><Relationship Id="rId5" Type="http://schemas.openxmlformats.org/officeDocument/2006/relationships/slide" Target="../slides/slide15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6.xml"/><Relationship Id="rId5" Type="http://schemas.openxmlformats.org/officeDocument/2006/relationships/slide" Target="../slides/slide15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6.xml"/><Relationship Id="rId5" Type="http://schemas.openxmlformats.org/officeDocument/2006/relationships/slide" Target="../slides/slide15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6.xml"/><Relationship Id="rId5" Type="http://schemas.openxmlformats.org/officeDocument/2006/relationships/slide" Target="../slides/slide15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68FE98FA-16F0-8588-31DF-2C48EDABBFF6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17DE5E85-D0A6-A8B8-2BBC-5871C78D2393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2450DE3C-5273-1008-315D-81C7811DEB4F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0C5A797F-8229-F097-19F6-EE5D433AAEB7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821E37AB-9853-B0D9-F258-D4ADAF3615A2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3" action="ppaction://hlinksldjump"/>
            <a:extLst>
              <a:ext uri="{FF2B5EF4-FFF2-40B4-BE49-F238E27FC236}">
                <a16:creationId xmlns:a16="http://schemas.microsoft.com/office/drawing/2014/main" id="{57346F6A-063D-6AF2-E8EE-F5D17A6FB9D0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4" name="文本框 3">
            <a:hlinkClick r:id="rId4" action="ppaction://hlinksldjump"/>
            <a:extLst>
              <a:ext uri="{FF2B5EF4-FFF2-40B4-BE49-F238E27FC236}">
                <a16:creationId xmlns:a16="http://schemas.microsoft.com/office/drawing/2014/main" id="{0DFB0185-1102-CD40-1AA0-B3A572FFFBB8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0A3CFAA6-8539-3CD9-455C-55371EC7B40B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04E5E1DE-FBDB-CCAE-17A5-A74E58DE517F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4BE32594-D471-A8C8-D0C4-6617231A283C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E9AA34E3-B5B5-8F90-9C0D-2A4EEEEB4358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DCB6E6E7-A402-D18A-8B33-AFDB514BA312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360622CC-28B7-97BA-4B56-1DCE7E93F876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8337C9FD-5283-8F46-D768-E28EB8F8A938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46A151F6-B43F-7971-7EFD-91233D9D3586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6B65D1BE-303A-7A10-6AEC-6D4EB2736A33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3B52F27C-DB7E-AB7E-5BDA-BF1BB9647EF8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A47ABAE5-B6E0-A93E-82B8-C01435E984FF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0A593D54-A09F-49E3-5F07-31B3698F6800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D9B6C5DA-8AE2-B79E-DE34-2116C6947F55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8B8B6144-95E5-C27D-F870-A41A8CF260FA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F66399AB-33E9-DA50-B831-C9A9A9085A63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0538AE7E-0A3E-BEF5-F93D-B7F2789021B9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7DFF3AFF-17EE-81E6-BB17-BCEB01AFD33A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20F60497-4C17-6E20-9AEE-84327A4C5955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5567771C-8E61-60A4-F424-FCFB287ECBB1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4E579342-3CD0-1EE6-3CDB-52A15704E9EB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FA624D68-CA6C-33A4-77F4-27547ED5E9CF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40DDC672-8A9A-1B35-FE02-F3F732FB87B8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0A5235BD-380B-5D74-EB17-DA7FA93A047D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26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5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6805" y="120459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三、五点作图法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2447925"/>
            <a:ext cx="8820150" cy="1962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6805" y="848995"/>
            <a:ext cx="81318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四、正弦型函数</a:t>
            </a:r>
            <a:r>
              <a:rPr lang="en-US" altLang="zh-CN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 </a:t>
            </a:r>
            <a:r>
              <a:rPr lang="zh-CN" altLang="en-US" sz="2600" i="1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y = A </a:t>
            </a:r>
            <a:r>
              <a:rPr lang="zh-CN" altLang="en-US" sz="2600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sin</a:t>
            </a:r>
            <a:r>
              <a:rPr lang="zh-CN" altLang="en-US" sz="2600" i="1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600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600" i="1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ωx + φ</a:t>
            </a:r>
            <a:r>
              <a:rPr lang="zh-CN" altLang="en-US" sz="2600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的图像变换及性质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733550"/>
            <a:ext cx="10267950" cy="339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95" y="2623820"/>
            <a:ext cx="10163175" cy="1609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1382395"/>
            <a:ext cx="8895715" cy="416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6805" y="848995"/>
            <a:ext cx="81318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sz="2600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五、</a:t>
            </a:r>
            <a:r>
              <a:rPr sz="2600" i="1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y = a </a:t>
            </a:r>
            <a:r>
              <a:rPr sz="2600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sin</a:t>
            </a:r>
            <a:r>
              <a:rPr sz="2600" i="1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 ωx + b </a:t>
            </a:r>
            <a:r>
              <a:rPr sz="2600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cos</a:t>
            </a:r>
            <a:r>
              <a:rPr sz="2600" i="1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 ωx</a:t>
            </a:r>
            <a:r>
              <a:rPr sz="2600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转化为</a:t>
            </a:r>
            <a:r>
              <a:rPr sz="2600" i="1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y = A </a:t>
            </a:r>
            <a:r>
              <a:rPr sz="2600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sin (</a:t>
            </a:r>
            <a:r>
              <a:rPr sz="2600" i="1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ωx + φ</a:t>
            </a:r>
            <a:r>
              <a:rPr sz="2600">
                <a:solidFill>
                  <a:srgbClr val="00B0F0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95" y="2886075"/>
            <a:ext cx="10163175" cy="1085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求三角函数的周期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55201"/>
          <a:stretch>
            <a:fillRect/>
          </a:stretch>
        </p:blipFill>
        <p:spPr>
          <a:xfrm>
            <a:off x="2000885" y="2134870"/>
            <a:ext cx="7943850" cy="1416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46104" b="23213"/>
          <a:stretch>
            <a:fillRect/>
          </a:stretch>
        </p:blipFill>
        <p:spPr>
          <a:xfrm>
            <a:off x="1910715" y="3647440"/>
            <a:ext cx="7943850" cy="970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75482"/>
          <a:stretch>
            <a:fillRect/>
          </a:stretch>
        </p:blipFill>
        <p:spPr>
          <a:xfrm>
            <a:off x="1910715" y="4535805"/>
            <a:ext cx="7943850" cy="77533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F601B5E-EC94-ABC2-E750-07F8397F1CAC}"/>
              </a:ext>
            </a:extLst>
          </p:cNvPr>
          <p:cNvSpPr txBox="1"/>
          <p:nvPr/>
        </p:nvSpPr>
        <p:spPr>
          <a:xfrm>
            <a:off x="6448126" y="2382837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三角函数的单调区间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39211"/>
          <a:stretch>
            <a:fillRect/>
          </a:stretch>
        </p:blipFill>
        <p:spPr>
          <a:xfrm>
            <a:off x="1009650" y="1657350"/>
            <a:ext cx="10172700" cy="2153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60789"/>
          <a:stretch>
            <a:fillRect/>
          </a:stretch>
        </p:blipFill>
        <p:spPr>
          <a:xfrm>
            <a:off x="1009650" y="3942080"/>
            <a:ext cx="10172700" cy="138938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82B20D-73C1-F969-84B7-8A0E9B7572F5}"/>
              </a:ext>
            </a:extLst>
          </p:cNvPr>
          <p:cNvSpPr txBox="1"/>
          <p:nvPr/>
        </p:nvSpPr>
        <p:spPr>
          <a:xfrm>
            <a:off x="6013584" y="1767193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247900"/>
            <a:ext cx="10267950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三角函数的最值问题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87103"/>
          <a:stretch>
            <a:fillRect/>
          </a:stretch>
        </p:blipFill>
        <p:spPr>
          <a:xfrm>
            <a:off x="995045" y="1899920"/>
            <a:ext cx="10201275" cy="394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12897" b="71900"/>
          <a:stretch>
            <a:fillRect/>
          </a:stretch>
        </p:blipFill>
        <p:spPr>
          <a:xfrm>
            <a:off x="995045" y="3333115"/>
            <a:ext cx="10201275" cy="4648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CC86B20-0CE9-9930-ACDD-5BBE9935A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624" y="1461346"/>
            <a:ext cx="333333" cy="5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28100" b="31672"/>
          <a:stretch>
            <a:fillRect/>
          </a:stretch>
        </p:blipFill>
        <p:spPr>
          <a:xfrm>
            <a:off x="995045" y="1529080"/>
            <a:ext cx="10201275" cy="1229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69678"/>
          <a:stretch>
            <a:fillRect/>
          </a:stretch>
        </p:blipFill>
        <p:spPr>
          <a:xfrm>
            <a:off x="995045" y="3305810"/>
            <a:ext cx="10201275" cy="9271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B89F9BC-8ECC-E2AD-FBD6-E69F1E1D74E0}"/>
              </a:ext>
            </a:extLst>
          </p:cNvPr>
          <p:cNvSpPr txBox="1"/>
          <p:nvPr/>
        </p:nvSpPr>
        <p:spPr>
          <a:xfrm>
            <a:off x="5555615" y="15290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五点法画图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37850"/>
          <a:stretch>
            <a:fillRect/>
          </a:stretch>
        </p:blipFill>
        <p:spPr>
          <a:xfrm>
            <a:off x="981075" y="1966595"/>
            <a:ext cx="10229850" cy="1817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64951"/>
          <a:stretch>
            <a:fillRect/>
          </a:stretch>
        </p:blipFill>
        <p:spPr>
          <a:xfrm>
            <a:off x="981075" y="4112260"/>
            <a:ext cx="10229850" cy="10248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2457DB6-7EA1-147D-60B5-A24F10BC1A74}"/>
              </a:ext>
            </a:extLst>
          </p:cNvPr>
          <p:cNvSpPr txBox="1"/>
          <p:nvPr/>
        </p:nvSpPr>
        <p:spPr>
          <a:xfrm>
            <a:off x="9503233" y="19665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考点五　　平移法画图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62244"/>
          <a:stretch>
            <a:fillRect/>
          </a:stretch>
        </p:blipFill>
        <p:spPr>
          <a:xfrm>
            <a:off x="1001395" y="1717675"/>
            <a:ext cx="10134600" cy="2233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8680" b="34976"/>
          <a:stretch>
            <a:fillRect/>
          </a:stretch>
        </p:blipFill>
        <p:spPr>
          <a:xfrm>
            <a:off x="1028700" y="4142105"/>
            <a:ext cx="10134600" cy="15582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45CC649-0433-0A8B-2F4A-A1BA38E59146}"/>
              </a:ext>
            </a:extLst>
          </p:cNvPr>
          <p:cNvSpPr txBox="1"/>
          <p:nvPr/>
        </p:nvSpPr>
        <p:spPr>
          <a:xfrm>
            <a:off x="8719462" y="18791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65486"/>
          <a:stretch>
            <a:fillRect/>
          </a:stretch>
        </p:blipFill>
        <p:spPr>
          <a:xfrm>
            <a:off x="1028700" y="1387475"/>
            <a:ext cx="10134600" cy="2041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63775"/>
          <a:stretch>
            <a:fillRect/>
          </a:stretch>
        </p:blipFill>
        <p:spPr>
          <a:xfrm>
            <a:off x="1028700" y="3652520"/>
            <a:ext cx="10172700" cy="15113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FE47420-7214-3504-616B-B25FF75739AF}"/>
              </a:ext>
            </a:extLst>
          </p:cNvPr>
          <p:cNvSpPr txBox="1"/>
          <p:nvPr/>
        </p:nvSpPr>
        <p:spPr>
          <a:xfrm>
            <a:off x="8588833" y="146399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37549"/>
          <a:stretch>
            <a:fillRect/>
          </a:stretch>
        </p:blipFill>
        <p:spPr>
          <a:xfrm>
            <a:off x="1009650" y="1720215"/>
            <a:ext cx="10172700" cy="2605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考点六　　根据三角函数图像求解析式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2808"/>
          <a:stretch>
            <a:fillRect/>
          </a:stretch>
        </p:blipFill>
        <p:spPr>
          <a:xfrm>
            <a:off x="1001395" y="1824355"/>
            <a:ext cx="10210800" cy="30397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E035EF-0A1A-F08C-52C5-DE4BBDE7A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137" y="2346570"/>
            <a:ext cx="1647619" cy="9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60024"/>
          <a:stretch>
            <a:fillRect/>
          </a:stretch>
        </p:blipFill>
        <p:spPr>
          <a:xfrm>
            <a:off x="990600" y="1828800"/>
            <a:ext cx="10210800" cy="212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6023"/>
          <a:stretch>
            <a:fillRect/>
          </a:stretch>
        </p:blipFill>
        <p:spPr>
          <a:xfrm>
            <a:off x="1023620" y="1449070"/>
            <a:ext cx="10144125" cy="23787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3977" b="50005"/>
          <a:stretch>
            <a:fillRect/>
          </a:stretch>
        </p:blipFill>
        <p:spPr>
          <a:xfrm>
            <a:off x="1023620" y="3933825"/>
            <a:ext cx="10144125" cy="112141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3477C2-85A1-2587-B7AE-4364434D69BF}"/>
              </a:ext>
            </a:extLst>
          </p:cNvPr>
          <p:cNvSpPr txBox="1"/>
          <p:nvPr/>
        </p:nvSpPr>
        <p:spPr>
          <a:xfrm>
            <a:off x="10287004" y="14490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49995" b="37787"/>
          <a:stretch>
            <a:fillRect/>
          </a:stretch>
        </p:blipFill>
        <p:spPr>
          <a:xfrm>
            <a:off x="1023620" y="2021205"/>
            <a:ext cx="10144125" cy="8553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62295" b="26077"/>
          <a:stretch>
            <a:fillRect/>
          </a:stretch>
        </p:blipFill>
        <p:spPr>
          <a:xfrm>
            <a:off x="1023620" y="3475990"/>
            <a:ext cx="10144125" cy="81407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C475307-AD70-A5B1-6ADE-07C763D668F1}"/>
              </a:ext>
            </a:extLst>
          </p:cNvPr>
          <p:cNvSpPr txBox="1"/>
          <p:nvPr/>
        </p:nvSpPr>
        <p:spPr>
          <a:xfrm>
            <a:off x="8308915" y="198850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74005" b="10766"/>
          <a:stretch>
            <a:fillRect/>
          </a:stretch>
        </p:blipFill>
        <p:spPr>
          <a:xfrm>
            <a:off x="1023620" y="1692910"/>
            <a:ext cx="10144125" cy="1066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89814"/>
          <a:stretch>
            <a:fillRect/>
          </a:stretch>
        </p:blipFill>
        <p:spPr>
          <a:xfrm>
            <a:off x="1023620" y="3811270"/>
            <a:ext cx="10144125" cy="71310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1417BDA-4EEA-4EA6-151F-E98E40918E4E}"/>
              </a:ext>
            </a:extLst>
          </p:cNvPr>
          <p:cNvSpPr txBox="1"/>
          <p:nvPr/>
        </p:nvSpPr>
        <p:spPr>
          <a:xfrm>
            <a:off x="8066319" y="16929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55" y="1482090"/>
            <a:ext cx="7229475" cy="695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72298"/>
          <a:stretch>
            <a:fillRect/>
          </a:stretch>
        </p:blipFill>
        <p:spPr>
          <a:xfrm>
            <a:off x="1014095" y="2749550"/>
            <a:ext cx="10163175" cy="135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5.6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三角函数的性质和图像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27702" b="45269"/>
          <a:stretch>
            <a:fillRect/>
          </a:stretch>
        </p:blipFill>
        <p:spPr>
          <a:xfrm>
            <a:off x="1014095" y="1296670"/>
            <a:ext cx="10163175" cy="132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54731"/>
          <a:stretch>
            <a:fillRect/>
          </a:stretch>
        </p:blipFill>
        <p:spPr>
          <a:xfrm>
            <a:off x="1014095" y="2950210"/>
            <a:ext cx="10163175" cy="2220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6693"/>
          <a:stretch>
            <a:fillRect/>
          </a:stretch>
        </p:blipFill>
        <p:spPr>
          <a:xfrm>
            <a:off x="1595120" y="2089150"/>
            <a:ext cx="9001125" cy="9569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18810" y="20624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589" b="82831"/>
          <a:stretch>
            <a:fillRect/>
          </a:stretch>
        </p:blipFill>
        <p:spPr>
          <a:xfrm>
            <a:off x="1286510" y="3510915"/>
            <a:ext cx="9568180" cy="943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3687" b="70711"/>
          <a:stretch>
            <a:fillRect/>
          </a:stretch>
        </p:blipFill>
        <p:spPr>
          <a:xfrm>
            <a:off x="1485900" y="1431290"/>
            <a:ext cx="9001125" cy="11220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66380" y="14312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702" t="18047" r="42130" b="73622"/>
          <a:stretch>
            <a:fillRect/>
          </a:stretch>
        </p:blipFill>
        <p:spPr>
          <a:xfrm>
            <a:off x="1617980" y="3203575"/>
            <a:ext cx="5287010" cy="457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9845" b="55126"/>
          <a:stretch>
            <a:fillRect/>
          </a:stretch>
        </p:blipFill>
        <p:spPr>
          <a:xfrm>
            <a:off x="1356995" y="1583055"/>
            <a:ext cx="9001125" cy="1080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1760" y="14979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769" t="26378" r="42538" b="64171"/>
          <a:stretch>
            <a:fillRect/>
          </a:stretch>
        </p:blipFill>
        <p:spPr>
          <a:xfrm>
            <a:off x="1434465" y="3429000"/>
            <a:ext cx="5507355" cy="54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3912" b="35929"/>
          <a:stretch>
            <a:fillRect/>
          </a:stretch>
        </p:blipFill>
        <p:spPr>
          <a:xfrm>
            <a:off x="1485900" y="1455420"/>
            <a:ext cx="9001125" cy="14497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71840" y="16287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130" t="35575" r="60608" b="53726"/>
          <a:stretch>
            <a:fillRect/>
          </a:stretch>
        </p:blipFill>
        <p:spPr>
          <a:xfrm>
            <a:off x="1619885" y="3134995"/>
            <a:ext cx="3607435" cy="629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3868" b="19603"/>
          <a:stretch>
            <a:fillRect/>
          </a:stretch>
        </p:blipFill>
        <p:spPr>
          <a:xfrm>
            <a:off x="1438910" y="1652270"/>
            <a:ext cx="9001125" cy="11887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27085" y="16922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278" t="46516" r="19743" b="43778"/>
          <a:stretch>
            <a:fillRect/>
          </a:stretch>
        </p:blipFill>
        <p:spPr>
          <a:xfrm>
            <a:off x="1492250" y="3429000"/>
            <a:ext cx="7497445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832"/>
          <a:stretch>
            <a:fillRect/>
          </a:stretch>
        </p:blipFill>
        <p:spPr>
          <a:xfrm>
            <a:off x="1595120" y="1499235"/>
            <a:ext cx="9001125" cy="1450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67220" y="16617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589" t="56464" r="-620" b="32837"/>
          <a:stretch>
            <a:fillRect/>
          </a:stretch>
        </p:blipFill>
        <p:spPr>
          <a:xfrm>
            <a:off x="1229360" y="3646805"/>
            <a:ext cx="9631045" cy="588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11"/>
          <a:stretch>
            <a:fillRect/>
          </a:stretch>
        </p:blipFill>
        <p:spPr>
          <a:xfrm>
            <a:off x="1387475" y="1680210"/>
            <a:ext cx="8705850" cy="1452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96225" y="17392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103" t="67660" r="12055" b="21398"/>
          <a:stretch>
            <a:fillRect/>
          </a:stretch>
        </p:blipFill>
        <p:spPr>
          <a:xfrm>
            <a:off x="1423035" y="3797935"/>
            <a:ext cx="8294370" cy="601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7493"/>
          <a:stretch>
            <a:fillRect/>
          </a:stretch>
        </p:blipFill>
        <p:spPr>
          <a:xfrm>
            <a:off x="1261745" y="1303655"/>
            <a:ext cx="9477375" cy="12026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15890" y="13258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003" t="78348"/>
          <a:stretch>
            <a:fillRect/>
          </a:stretch>
        </p:blipFill>
        <p:spPr>
          <a:xfrm>
            <a:off x="1225550" y="3151505"/>
            <a:ext cx="9526270" cy="1189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2507" b="35936"/>
          <a:stretch>
            <a:fillRect/>
          </a:stretch>
        </p:blipFill>
        <p:spPr>
          <a:xfrm>
            <a:off x="1316355" y="1208405"/>
            <a:ext cx="9477375" cy="22205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78830" y="13360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567" r="34508" b="90510"/>
          <a:stretch>
            <a:fillRect/>
          </a:stretch>
        </p:blipFill>
        <p:spPr>
          <a:xfrm>
            <a:off x="1456055" y="3900170"/>
            <a:ext cx="6055995" cy="608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85" y="1080135"/>
            <a:ext cx="9480550" cy="4938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-3" t="64058" r="3" b="6"/>
          <a:stretch>
            <a:fillRect/>
          </a:stretch>
        </p:blipFill>
        <p:spPr>
          <a:xfrm>
            <a:off x="1356995" y="1159510"/>
            <a:ext cx="9477375" cy="19202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70145" y="11595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082" t="9064" r="28445" b="82625"/>
          <a:stretch>
            <a:fillRect/>
          </a:stretch>
        </p:blipFill>
        <p:spPr>
          <a:xfrm>
            <a:off x="1468755" y="3647440"/>
            <a:ext cx="6616700" cy="53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" y="861060"/>
            <a:ext cx="10096500" cy="3905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37970" y="14458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925" t="17167" b="72917"/>
          <a:stretch>
            <a:fillRect/>
          </a:stretch>
        </p:blipFill>
        <p:spPr>
          <a:xfrm>
            <a:off x="1250315" y="5027930"/>
            <a:ext cx="9507220" cy="635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1549"/>
          <a:stretch>
            <a:fillRect/>
          </a:stretch>
        </p:blipFill>
        <p:spPr>
          <a:xfrm>
            <a:off x="1042670" y="1945640"/>
            <a:ext cx="10106025" cy="423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31659" r="64015" b="59812"/>
          <a:stretch>
            <a:fillRect/>
          </a:stretch>
        </p:blipFill>
        <p:spPr>
          <a:xfrm>
            <a:off x="1589405" y="3291840"/>
            <a:ext cx="3636645" cy="5467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47100" y="1908810"/>
            <a:ext cx="428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7842" b="49986"/>
          <a:stretch>
            <a:fillRect/>
          </a:stretch>
        </p:blipFill>
        <p:spPr>
          <a:xfrm>
            <a:off x="1042670" y="1692275"/>
            <a:ext cx="10106025" cy="7385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53655" y="1798955"/>
            <a:ext cx="687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-1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44666" r="10594" b="44884"/>
          <a:stretch>
            <a:fillRect/>
          </a:stretch>
        </p:blipFill>
        <p:spPr>
          <a:xfrm>
            <a:off x="1206500" y="3592195"/>
            <a:ext cx="9035415" cy="66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4772"/>
          <a:stretch>
            <a:fillRect/>
          </a:stretch>
        </p:blipFill>
        <p:spPr>
          <a:xfrm>
            <a:off x="1042670" y="1665605"/>
            <a:ext cx="10106025" cy="1038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63001" r="10185" b="27608"/>
          <a:stretch>
            <a:fillRect/>
          </a:stretch>
        </p:blipFill>
        <p:spPr>
          <a:xfrm>
            <a:off x="1466215" y="3797300"/>
            <a:ext cx="9076690" cy="601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4336" t="55750" r="93095" b="36999"/>
          <a:stretch>
            <a:fillRect/>
          </a:stretch>
        </p:blipFill>
        <p:spPr>
          <a:xfrm>
            <a:off x="2738120" y="2133600"/>
            <a:ext cx="271780" cy="487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1622425"/>
            <a:ext cx="9772650" cy="19716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4166" t="71966"/>
          <a:stretch>
            <a:fillRect/>
          </a:stretch>
        </p:blipFill>
        <p:spPr>
          <a:xfrm>
            <a:off x="1337945" y="3594100"/>
            <a:ext cx="9685020" cy="179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204595"/>
            <a:ext cx="10191750" cy="444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33921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一、周期函数的定义及最小正周期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</a:rPr>
              <a:t>周期函数的定义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5650" b="49987"/>
          <a:stretch>
            <a:fillRect/>
          </a:stretch>
        </p:blipFill>
        <p:spPr>
          <a:xfrm>
            <a:off x="990600" y="3101340"/>
            <a:ext cx="1021080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97218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最小正周期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67181"/>
          <a:stretch>
            <a:fillRect/>
          </a:stretch>
        </p:blipFill>
        <p:spPr>
          <a:xfrm>
            <a:off x="1031240" y="2619375"/>
            <a:ext cx="10210800" cy="80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二、正弦函数、余弦函数、正切函数的图像和性质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1021080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942975"/>
            <a:ext cx="10153650" cy="497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215</Words>
  <Application>Microsoft Office PowerPoint</Application>
  <PresentationFormat>宽屏</PresentationFormat>
  <Paragraphs>81</Paragraphs>
  <Slides>46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6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303</cp:revision>
  <dcterms:created xsi:type="dcterms:W3CDTF">2019-02-04T14:34:00Z</dcterms:created>
  <dcterms:modified xsi:type="dcterms:W3CDTF">2024-09-06T01:36:01Z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1BA99AE58EAF4ACB9CEDA5B544DED2E7_13</vt:lpwstr>
  </property>
  <property fmtid="{D5CDD505-2E9C-101B-9397-08002B2CF9AE}" pid="3" name="KSOProductBuildVer">
    <vt:lpwstr>2052-12.1.0.16929</vt:lpwstr>
  </property>
</Properties>
</file>