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5"/>
  </p:notesMasterIdLst>
  <p:sldIdLst>
    <p:sldId id="3362" r:id="rId2"/>
    <p:sldId id="257" r:id="rId3"/>
    <p:sldId id="3389" r:id="rId4"/>
    <p:sldId id="969" r:id="rId5"/>
    <p:sldId id="3472" r:id="rId6"/>
    <p:sldId id="3388" r:id="rId7"/>
    <p:sldId id="3635" r:id="rId8"/>
    <p:sldId id="3636" r:id="rId9"/>
    <p:sldId id="3397" r:id="rId10"/>
    <p:sldId id="3619" r:id="rId11"/>
    <p:sldId id="3417" r:id="rId12"/>
    <p:sldId id="3402" r:id="rId13"/>
    <p:sldId id="3403" r:id="rId14"/>
    <p:sldId id="3404" r:id="rId15"/>
    <p:sldId id="3405" r:id="rId16"/>
    <p:sldId id="3406" r:id="rId17"/>
    <p:sldId id="3407" r:id="rId18"/>
    <p:sldId id="3411" r:id="rId19"/>
    <p:sldId id="3412" r:id="rId20"/>
    <p:sldId id="3553" r:id="rId21"/>
    <p:sldId id="3414" r:id="rId22"/>
    <p:sldId id="3622" r:id="rId23"/>
    <p:sldId id="3415" r:id="rId24"/>
  </p:sldIdLst>
  <p:sldSz cx="12192000" cy="6858000"/>
  <p:notesSz cx="6858000" cy="9144000"/>
  <p:custDataLst>
    <p:tags r:id="rId26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85" userDrawn="1">
          <p15:clr>
            <a:srgbClr val="A4A3A4"/>
          </p15:clr>
        </p15:guide>
        <p15:guide id="2" pos="3839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豆文宇" initials="豆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C7F4"/>
    <a:srgbClr val="85BF53"/>
    <a:srgbClr val="C0DAA4"/>
    <a:srgbClr val="86BF53"/>
    <a:srgbClr val="AAE0F9"/>
    <a:srgbClr val="00AEEF"/>
    <a:srgbClr val="FF9637"/>
    <a:srgbClr val="2A1B86"/>
    <a:srgbClr val="E6E6E6"/>
    <a:srgbClr val="FFBC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624" autoAdjust="0"/>
    <p:restoredTop sz="95250" autoAdjust="0"/>
  </p:normalViewPr>
  <p:slideViewPr>
    <p:cSldViewPr snapToGrid="0" showGuides="1">
      <p:cViewPr varScale="1">
        <p:scale>
          <a:sx n="101" d="100"/>
          <a:sy n="101" d="100"/>
        </p:scale>
        <p:origin x="288" y="114"/>
      </p:cViewPr>
      <p:guideLst>
        <p:guide orient="horz" pos="2085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1" d="100"/>
        <a:sy n="81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8F02C1-E4E0-4C45-BBE3-54208589B2B8}" type="datetimeFigureOut">
              <a:rPr lang="zh-CN" altLang="en-US" smtClean="0"/>
              <a:t>2024/9/6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2E0A46-F346-4012-9D21-04BA17A351B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2E0A46-F346-4012-9D21-04BA17A351B6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2E0A46-F346-4012-9D21-04BA17A351B6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7" Type="http://schemas.openxmlformats.org/officeDocument/2006/relationships/slide" Target="../slides/slide13.xml"/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12.xml"/><Relationship Id="rId5" Type="http://schemas.openxmlformats.org/officeDocument/2006/relationships/slide" Target="../slides/slide9.xml"/><Relationship Id="rId4" Type="http://schemas.openxmlformats.org/officeDocument/2006/relationships/slide" Target="../slides/slide6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7" Type="http://schemas.openxmlformats.org/officeDocument/2006/relationships/slide" Target="../slides/slide13.xml"/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12.xml"/><Relationship Id="rId5" Type="http://schemas.openxmlformats.org/officeDocument/2006/relationships/slide" Target="../slides/slide9.xml"/><Relationship Id="rId4" Type="http://schemas.openxmlformats.org/officeDocument/2006/relationships/slide" Target="../slides/slide6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7" Type="http://schemas.openxmlformats.org/officeDocument/2006/relationships/slide" Target="../slides/slide13.xml"/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12.xml"/><Relationship Id="rId5" Type="http://schemas.openxmlformats.org/officeDocument/2006/relationships/slide" Target="../slides/slide9.xml"/><Relationship Id="rId4" Type="http://schemas.openxmlformats.org/officeDocument/2006/relationships/slide" Target="../slides/slide6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7" Type="http://schemas.openxmlformats.org/officeDocument/2006/relationships/slide" Target="../slides/slide13.xml"/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12.xml"/><Relationship Id="rId5" Type="http://schemas.openxmlformats.org/officeDocument/2006/relationships/slide" Target="../slides/slide9.xml"/><Relationship Id="rId4" Type="http://schemas.openxmlformats.org/officeDocument/2006/relationships/slide" Target="../slides/slide6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7" Type="http://schemas.openxmlformats.org/officeDocument/2006/relationships/slide" Target="../slides/slide13.xml"/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12.xml"/><Relationship Id="rId5" Type="http://schemas.openxmlformats.org/officeDocument/2006/relationships/slide" Target="../slides/slide9.xml"/><Relationship Id="rId4" Type="http://schemas.openxmlformats.org/officeDocument/2006/relationships/slide" Target="../slides/slide6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7" Type="http://schemas.openxmlformats.org/officeDocument/2006/relationships/slide" Target="../slides/slide13.xml"/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12.xml"/><Relationship Id="rId5" Type="http://schemas.openxmlformats.org/officeDocument/2006/relationships/slide" Target="../slides/slide9.xml"/><Relationship Id="rId4" Type="http://schemas.openxmlformats.org/officeDocument/2006/relationships/slide" Target="../slides/slide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流程图: 手动输入 10"/>
          <p:cNvSpPr/>
          <p:nvPr userDrawn="1"/>
        </p:nvSpPr>
        <p:spPr>
          <a:xfrm rot="10800000">
            <a:off x="0" y="0"/>
            <a:ext cx="12207850" cy="4381622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53 h 10000"/>
              <a:gd name="connsiteX1-43" fmla="*/ 9997 w 10013"/>
              <a:gd name="connsiteY1-44" fmla="*/ 0 h 10000"/>
              <a:gd name="connsiteX2-45" fmla="*/ 10013 w 10013"/>
              <a:gd name="connsiteY2-46" fmla="*/ 10000 h 10000"/>
              <a:gd name="connsiteX3-47" fmla="*/ 13 w 10013"/>
              <a:gd name="connsiteY3-48" fmla="*/ 10000 h 10000"/>
              <a:gd name="connsiteX4-49" fmla="*/ 3 w 10013"/>
              <a:gd name="connsiteY4-50" fmla="*/ 3853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10000">
                <a:moveTo>
                  <a:pt x="3" y="3853"/>
                </a:moveTo>
                <a:lnTo>
                  <a:pt x="9997" y="0"/>
                </a:lnTo>
                <a:cubicBezTo>
                  <a:pt x="10002" y="3333"/>
                  <a:pt x="10008" y="6667"/>
                  <a:pt x="10013" y="10000"/>
                </a:cubicBezTo>
                <a:lnTo>
                  <a:pt x="13" y="10000"/>
                </a:lnTo>
                <a:cubicBezTo>
                  <a:pt x="30" y="8139"/>
                  <a:pt x="-14" y="5714"/>
                  <a:pt x="3" y="3853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" name="流程图: 手动输入 10"/>
          <p:cNvSpPr/>
          <p:nvPr userDrawn="1"/>
        </p:nvSpPr>
        <p:spPr>
          <a:xfrm>
            <a:off x="-103175" y="2666979"/>
            <a:ext cx="12398350" cy="4191021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96 h 9565"/>
              <a:gd name="connsiteX1-43" fmla="*/ 9982 w 10013"/>
              <a:gd name="connsiteY1-44" fmla="*/ 0 h 9565"/>
              <a:gd name="connsiteX2-45" fmla="*/ 10013 w 10013"/>
              <a:gd name="connsiteY2-46" fmla="*/ 9565 h 9565"/>
              <a:gd name="connsiteX3-47" fmla="*/ 13 w 10013"/>
              <a:gd name="connsiteY3-48" fmla="*/ 9565 h 9565"/>
              <a:gd name="connsiteX4-49" fmla="*/ 3 w 10013"/>
              <a:gd name="connsiteY4-50" fmla="*/ 3896 h 956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9565">
                <a:moveTo>
                  <a:pt x="3" y="3896"/>
                </a:moveTo>
                <a:lnTo>
                  <a:pt x="9982" y="0"/>
                </a:lnTo>
                <a:cubicBezTo>
                  <a:pt x="9987" y="3333"/>
                  <a:pt x="10008" y="6232"/>
                  <a:pt x="10013" y="9565"/>
                </a:cubicBezTo>
                <a:lnTo>
                  <a:pt x="13" y="9565"/>
                </a:lnTo>
                <a:cubicBezTo>
                  <a:pt x="30" y="7704"/>
                  <a:pt x="-14" y="5757"/>
                  <a:pt x="3" y="3896"/>
                </a:cubicBezTo>
                <a:close/>
              </a:path>
            </a:pathLst>
          </a:custGeom>
          <a:solidFill>
            <a:srgbClr val="86BF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5" name="矩形 14"/>
          <p:cNvSpPr/>
          <p:nvPr userDrawn="1"/>
        </p:nvSpPr>
        <p:spPr>
          <a:xfrm>
            <a:off x="495300" y="438150"/>
            <a:ext cx="11201400" cy="59817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0" name="矩形 19"/>
          <p:cNvSpPr/>
          <p:nvPr userDrawn="1"/>
        </p:nvSpPr>
        <p:spPr>
          <a:xfrm>
            <a:off x="685800" y="609600"/>
            <a:ext cx="10820400" cy="5638800"/>
          </a:xfrm>
          <a:prstGeom prst="rect">
            <a:avLst/>
          </a:prstGeom>
          <a:noFill/>
          <a:ln w="28575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1B53F-77AF-4442-8CEF-E553A6736B37}" type="datetimeFigureOut">
              <a:rPr lang="zh-CN" altLang="en-US" smtClean="0"/>
              <a:t>2024/9/6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43977-943D-4DFE-BA59-089AEF7A6ED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1B53F-77AF-4442-8CEF-E553A6736B37}" type="datetimeFigureOut">
              <a:rPr lang="zh-CN" altLang="en-US" smtClean="0"/>
              <a:t>2024/9/6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43977-943D-4DFE-BA59-089AEF7A6ED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1B53F-77AF-4442-8CEF-E553A6736B37}" type="datetimeFigureOut">
              <a:rPr lang="zh-CN" altLang="en-US" smtClean="0"/>
              <a:t>2024/9/6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43977-943D-4DFE-BA59-089AEF7A6ED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1B53F-77AF-4442-8CEF-E553A6736B37}" type="datetimeFigureOut">
              <a:rPr lang="zh-CN" altLang="en-US" smtClean="0"/>
              <a:t>2024/9/6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43977-943D-4DFE-BA59-089AEF7A6ED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1B53F-77AF-4442-8CEF-E553A6736B37}" type="datetimeFigureOut">
              <a:rPr lang="zh-CN" altLang="en-US" smtClean="0"/>
              <a:t>2024/9/6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43977-943D-4DFE-BA59-089AEF7A6ED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1B53F-77AF-4442-8CEF-E553A6736B37}" type="datetimeFigureOut">
              <a:rPr lang="zh-CN" altLang="en-US" smtClean="0"/>
              <a:t>2024/9/6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43977-943D-4DFE-BA59-089AEF7A6ED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pan dir="u"/>
      </p:transition>
    </mc:Choice>
    <mc:Fallback xmlns="">
      <p:transition spd="slow" advClick="0" advTm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流程图: 手动输入 10"/>
          <p:cNvSpPr/>
          <p:nvPr userDrawn="1"/>
        </p:nvSpPr>
        <p:spPr>
          <a:xfrm rot="10800000">
            <a:off x="0" y="0"/>
            <a:ext cx="12207850" cy="4381622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53 h 10000"/>
              <a:gd name="connsiteX1-43" fmla="*/ 9997 w 10013"/>
              <a:gd name="connsiteY1-44" fmla="*/ 0 h 10000"/>
              <a:gd name="connsiteX2-45" fmla="*/ 10013 w 10013"/>
              <a:gd name="connsiteY2-46" fmla="*/ 10000 h 10000"/>
              <a:gd name="connsiteX3-47" fmla="*/ 13 w 10013"/>
              <a:gd name="connsiteY3-48" fmla="*/ 10000 h 10000"/>
              <a:gd name="connsiteX4-49" fmla="*/ 3 w 10013"/>
              <a:gd name="connsiteY4-50" fmla="*/ 3853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10000">
                <a:moveTo>
                  <a:pt x="3" y="3853"/>
                </a:moveTo>
                <a:lnTo>
                  <a:pt x="9997" y="0"/>
                </a:lnTo>
                <a:cubicBezTo>
                  <a:pt x="10002" y="3333"/>
                  <a:pt x="10008" y="6667"/>
                  <a:pt x="10013" y="10000"/>
                </a:cubicBezTo>
                <a:lnTo>
                  <a:pt x="13" y="10000"/>
                </a:lnTo>
                <a:cubicBezTo>
                  <a:pt x="30" y="8139"/>
                  <a:pt x="-14" y="5714"/>
                  <a:pt x="3" y="3853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" name="流程图: 手动输入 10"/>
          <p:cNvSpPr/>
          <p:nvPr userDrawn="1"/>
        </p:nvSpPr>
        <p:spPr>
          <a:xfrm>
            <a:off x="-103175" y="2666979"/>
            <a:ext cx="12398350" cy="4191021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96 h 9565"/>
              <a:gd name="connsiteX1-43" fmla="*/ 9982 w 10013"/>
              <a:gd name="connsiteY1-44" fmla="*/ 0 h 9565"/>
              <a:gd name="connsiteX2-45" fmla="*/ 10013 w 10013"/>
              <a:gd name="connsiteY2-46" fmla="*/ 9565 h 9565"/>
              <a:gd name="connsiteX3-47" fmla="*/ 13 w 10013"/>
              <a:gd name="connsiteY3-48" fmla="*/ 9565 h 9565"/>
              <a:gd name="connsiteX4-49" fmla="*/ 3 w 10013"/>
              <a:gd name="connsiteY4-50" fmla="*/ 3896 h 956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9565">
                <a:moveTo>
                  <a:pt x="3" y="3896"/>
                </a:moveTo>
                <a:lnTo>
                  <a:pt x="9982" y="0"/>
                </a:lnTo>
                <a:cubicBezTo>
                  <a:pt x="9987" y="3333"/>
                  <a:pt x="10008" y="6232"/>
                  <a:pt x="10013" y="9565"/>
                </a:cubicBezTo>
                <a:lnTo>
                  <a:pt x="13" y="9565"/>
                </a:lnTo>
                <a:cubicBezTo>
                  <a:pt x="30" y="7704"/>
                  <a:pt x="-14" y="5757"/>
                  <a:pt x="3" y="3896"/>
                </a:cubicBezTo>
                <a:close/>
              </a:path>
            </a:pathLst>
          </a:custGeom>
          <a:solidFill>
            <a:srgbClr val="86BF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1" name="流程图: 手动输入 10"/>
          <p:cNvSpPr/>
          <p:nvPr userDrawn="1"/>
        </p:nvSpPr>
        <p:spPr>
          <a:xfrm rot="10800000">
            <a:off x="-635" y="0"/>
            <a:ext cx="12208510" cy="4381500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53 h 10000"/>
              <a:gd name="connsiteX1-43" fmla="*/ 9997 w 10013"/>
              <a:gd name="connsiteY1-44" fmla="*/ 0 h 10000"/>
              <a:gd name="connsiteX2-45" fmla="*/ 10013 w 10013"/>
              <a:gd name="connsiteY2-46" fmla="*/ 10000 h 10000"/>
              <a:gd name="connsiteX3-47" fmla="*/ 13 w 10013"/>
              <a:gd name="connsiteY3-48" fmla="*/ 10000 h 10000"/>
              <a:gd name="connsiteX4-49" fmla="*/ 3 w 10013"/>
              <a:gd name="connsiteY4-50" fmla="*/ 3853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10000">
                <a:moveTo>
                  <a:pt x="3" y="3853"/>
                </a:moveTo>
                <a:lnTo>
                  <a:pt x="9997" y="0"/>
                </a:lnTo>
                <a:cubicBezTo>
                  <a:pt x="10002" y="3333"/>
                  <a:pt x="10008" y="6667"/>
                  <a:pt x="10013" y="10000"/>
                </a:cubicBezTo>
                <a:lnTo>
                  <a:pt x="13" y="10000"/>
                </a:lnTo>
                <a:cubicBezTo>
                  <a:pt x="30" y="8139"/>
                  <a:pt x="-14" y="5714"/>
                  <a:pt x="3" y="3853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" name="矩形 3"/>
          <p:cNvSpPr/>
          <p:nvPr userDrawn="1"/>
        </p:nvSpPr>
        <p:spPr>
          <a:xfrm>
            <a:off x="495300" y="438150"/>
            <a:ext cx="11201400" cy="58102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" name="矩形 4"/>
          <p:cNvSpPr/>
          <p:nvPr userDrawn="1"/>
        </p:nvSpPr>
        <p:spPr>
          <a:xfrm>
            <a:off x="685800" y="591820"/>
            <a:ext cx="10820400" cy="5492115"/>
          </a:xfrm>
          <a:prstGeom prst="rect">
            <a:avLst/>
          </a:prstGeom>
          <a:noFill/>
          <a:ln w="28575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>
            <a:hlinkClick r:id="rId2" action="ppaction://hlinksldjump"/>
          </p:cNvPr>
          <p:cNvSpPr txBox="1"/>
          <p:nvPr userDrawn="1"/>
        </p:nvSpPr>
        <p:spPr>
          <a:xfrm>
            <a:off x="10892155" y="6383020"/>
            <a:ext cx="1080135" cy="3683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目</a:t>
            </a:r>
            <a:r>
              <a:rPr lang="en-US" altLang="zh-CN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  </a:t>
            </a:r>
            <a:r>
              <a:rPr lang="zh-CN" altLang="en-US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录</a:t>
            </a:r>
          </a:p>
        </p:txBody>
      </p:sp>
      <p:sp>
        <p:nvSpPr>
          <p:cNvPr id="7" name="文本框 6">
            <a:hlinkClick r:id="rId3" action="ppaction://hlinksldjump"/>
            <a:extLst>
              <a:ext uri="{FF2B5EF4-FFF2-40B4-BE49-F238E27FC236}">
                <a16:creationId xmlns:a16="http://schemas.microsoft.com/office/drawing/2014/main" id="{6687CE77-2B0D-E226-6382-A6C98D960DC4}"/>
              </a:ext>
            </a:extLst>
          </p:cNvPr>
          <p:cNvSpPr txBox="1"/>
          <p:nvPr userDrawn="1"/>
        </p:nvSpPr>
        <p:spPr>
          <a:xfrm>
            <a:off x="71374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考纲要求</a:t>
            </a:r>
          </a:p>
        </p:txBody>
      </p:sp>
      <p:sp>
        <p:nvSpPr>
          <p:cNvPr id="8" name="文本框 7">
            <a:hlinkClick r:id="rId4" action="ppaction://hlinksldjump"/>
            <a:extLst>
              <a:ext uri="{FF2B5EF4-FFF2-40B4-BE49-F238E27FC236}">
                <a16:creationId xmlns:a16="http://schemas.microsoft.com/office/drawing/2014/main" id="{07BD2943-B774-1505-5BB4-C60E862215A3}"/>
              </a:ext>
            </a:extLst>
          </p:cNvPr>
          <p:cNvSpPr txBox="1"/>
          <p:nvPr userDrawn="1"/>
        </p:nvSpPr>
        <p:spPr>
          <a:xfrm>
            <a:off x="276352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知识梳理</a:t>
            </a:r>
          </a:p>
        </p:txBody>
      </p:sp>
      <p:sp>
        <p:nvSpPr>
          <p:cNvPr id="9" name="文本框 8">
            <a:hlinkClick r:id="rId5" action="ppaction://hlinksldjump"/>
            <a:extLst>
              <a:ext uri="{FF2B5EF4-FFF2-40B4-BE49-F238E27FC236}">
                <a16:creationId xmlns:a16="http://schemas.microsoft.com/office/drawing/2014/main" id="{7C3509C1-B196-DBBA-7FDC-B540142235C4}"/>
              </a:ext>
            </a:extLst>
          </p:cNvPr>
          <p:cNvSpPr txBox="1"/>
          <p:nvPr userDrawn="1"/>
        </p:nvSpPr>
        <p:spPr>
          <a:xfrm>
            <a:off x="481330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典型例题</a:t>
            </a:r>
          </a:p>
        </p:txBody>
      </p:sp>
      <p:sp>
        <p:nvSpPr>
          <p:cNvPr id="10" name="文本框 9">
            <a:hlinkClick r:id="rId6" action="ppaction://hlinksldjump"/>
            <a:extLst>
              <a:ext uri="{FF2B5EF4-FFF2-40B4-BE49-F238E27FC236}">
                <a16:creationId xmlns:a16="http://schemas.microsoft.com/office/drawing/2014/main" id="{E81CE3AD-80FC-73F1-ED30-21E801323FB1}"/>
              </a:ext>
            </a:extLst>
          </p:cNvPr>
          <p:cNvSpPr txBox="1"/>
          <p:nvPr userDrawn="1"/>
        </p:nvSpPr>
        <p:spPr>
          <a:xfrm>
            <a:off x="686308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真题感知</a:t>
            </a:r>
          </a:p>
        </p:txBody>
      </p:sp>
      <p:sp>
        <p:nvSpPr>
          <p:cNvPr id="12" name="文本框 11">
            <a:hlinkClick r:id="rId7" action="ppaction://hlinksldjump"/>
            <a:extLst>
              <a:ext uri="{FF2B5EF4-FFF2-40B4-BE49-F238E27FC236}">
                <a16:creationId xmlns:a16="http://schemas.microsoft.com/office/drawing/2014/main" id="{67D5B8DB-9A4C-8E39-EF61-10E2D1859EC0}"/>
              </a:ext>
            </a:extLst>
          </p:cNvPr>
          <p:cNvSpPr txBox="1"/>
          <p:nvPr userDrawn="1"/>
        </p:nvSpPr>
        <p:spPr>
          <a:xfrm>
            <a:off x="891286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金榜通关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流程图: 手动输入 10"/>
          <p:cNvSpPr/>
          <p:nvPr userDrawn="1"/>
        </p:nvSpPr>
        <p:spPr>
          <a:xfrm rot="10800000">
            <a:off x="-635" y="0"/>
            <a:ext cx="12208510" cy="4381500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53 h 10000"/>
              <a:gd name="connsiteX1-43" fmla="*/ 9997 w 10013"/>
              <a:gd name="connsiteY1-44" fmla="*/ 0 h 10000"/>
              <a:gd name="connsiteX2-45" fmla="*/ 10013 w 10013"/>
              <a:gd name="connsiteY2-46" fmla="*/ 10000 h 10000"/>
              <a:gd name="connsiteX3-47" fmla="*/ 13 w 10013"/>
              <a:gd name="connsiteY3-48" fmla="*/ 10000 h 10000"/>
              <a:gd name="connsiteX4-49" fmla="*/ 3 w 10013"/>
              <a:gd name="connsiteY4-50" fmla="*/ 3853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10000">
                <a:moveTo>
                  <a:pt x="3" y="3853"/>
                </a:moveTo>
                <a:lnTo>
                  <a:pt x="9997" y="0"/>
                </a:lnTo>
                <a:cubicBezTo>
                  <a:pt x="10002" y="3333"/>
                  <a:pt x="10008" y="6667"/>
                  <a:pt x="10013" y="10000"/>
                </a:cubicBezTo>
                <a:lnTo>
                  <a:pt x="13" y="10000"/>
                </a:lnTo>
                <a:cubicBezTo>
                  <a:pt x="30" y="8139"/>
                  <a:pt x="-14" y="5714"/>
                  <a:pt x="3" y="3853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2" name="流程图: 手动输入 10"/>
          <p:cNvSpPr/>
          <p:nvPr userDrawn="1"/>
        </p:nvSpPr>
        <p:spPr>
          <a:xfrm>
            <a:off x="-103175" y="2666979"/>
            <a:ext cx="12398350" cy="4191021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96 h 9565"/>
              <a:gd name="connsiteX1-43" fmla="*/ 9982 w 10013"/>
              <a:gd name="connsiteY1-44" fmla="*/ 0 h 9565"/>
              <a:gd name="connsiteX2-45" fmla="*/ 10013 w 10013"/>
              <a:gd name="connsiteY2-46" fmla="*/ 9565 h 9565"/>
              <a:gd name="connsiteX3-47" fmla="*/ 13 w 10013"/>
              <a:gd name="connsiteY3-48" fmla="*/ 9565 h 9565"/>
              <a:gd name="connsiteX4-49" fmla="*/ 3 w 10013"/>
              <a:gd name="connsiteY4-50" fmla="*/ 3896 h 956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9565">
                <a:moveTo>
                  <a:pt x="3" y="3896"/>
                </a:moveTo>
                <a:lnTo>
                  <a:pt x="9982" y="0"/>
                </a:lnTo>
                <a:cubicBezTo>
                  <a:pt x="9987" y="3333"/>
                  <a:pt x="10008" y="6232"/>
                  <a:pt x="10013" y="9565"/>
                </a:cubicBezTo>
                <a:lnTo>
                  <a:pt x="13" y="9565"/>
                </a:lnTo>
                <a:cubicBezTo>
                  <a:pt x="30" y="7704"/>
                  <a:pt x="-14" y="5757"/>
                  <a:pt x="3" y="3896"/>
                </a:cubicBezTo>
                <a:close/>
              </a:path>
            </a:pathLst>
          </a:custGeom>
          <a:solidFill>
            <a:srgbClr val="86BF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5" name="矩形 14"/>
          <p:cNvSpPr/>
          <p:nvPr userDrawn="1"/>
        </p:nvSpPr>
        <p:spPr>
          <a:xfrm>
            <a:off x="495300" y="438150"/>
            <a:ext cx="11201400" cy="58102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0" name="矩形 19"/>
          <p:cNvSpPr/>
          <p:nvPr userDrawn="1"/>
        </p:nvSpPr>
        <p:spPr>
          <a:xfrm>
            <a:off x="685800" y="1010920"/>
            <a:ext cx="10820400" cy="5073015"/>
          </a:xfrm>
          <a:prstGeom prst="rect">
            <a:avLst/>
          </a:prstGeom>
          <a:noFill/>
          <a:ln w="28575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>
            <a:hlinkClick r:id="rId2" action="ppaction://hlinksldjump"/>
          </p:cNvPr>
          <p:cNvSpPr txBox="1"/>
          <p:nvPr userDrawn="1"/>
        </p:nvSpPr>
        <p:spPr>
          <a:xfrm>
            <a:off x="10892155" y="6383020"/>
            <a:ext cx="1080135" cy="3683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目</a:t>
            </a:r>
            <a:r>
              <a:rPr lang="en-US" altLang="zh-CN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  </a:t>
            </a:r>
            <a:r>
              <a:rPr lang="zh-CN" altLang="en-US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录</a:t>
            </a:r>
          </a:p>
        </p:txBody>
      </p:sp>
      <p:sp>
        <p:nvSpPr>
          <p:cNvPr id="13" name="文本框 12">
            <a:hlinkClick r:id="rId3" action="ppaction://hlinksldjump"/>
          </p:cNvPr>
          <p:cNvSpPr txBox="1"/>
          <p:nvPr userDrawn="1"/>
        </p:nvSpPr>
        <p:spPr>
          <a:xfrm>
            <a:off x="71374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考纲要求</a:t>
            </a:r>
          </a:p>
        </p:txBody>
      </p:sp>
      <p:sp>
        <p:nvSpPr>
          <p:cNvPr id="14" name="文本框 13">
            <a:hlinkClick r:id="rId4" action="ppaction://hlinksldjump"/>
          </p:cNvPr>
          <p:cNvSpPr txBox="1"/>
          <p:nvPr userDrawn="1"/>
        </p:nvSpPr>
        <p:spPr>
          <a:xfrm>
            <a:off x="276352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知识梳理</a:t>
            </a:r>
          </a:p>
        </p:txBody>
      </p:sp>
      <p:sp>
        <p:nvSpPr>
          <p:cNvPr id="21" name="文本框 20">
            <a:hlinkClick r:id="rId5" action="ppaction://hlinksldjump"/>
          </p:cNvPr>
          <p:cNvSpPr txBox="1"/>
          <p:nvPr userDrawn="1"/>
        </p:nvSpPr>
        <p:spPr>
          <a:xfrm>
            <a:off x="481330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典型例题</a:t>
            </a:r>
          </a:p>
        </p:txBody>
      </p:sp>
      <p:sp>
        <p:nvSpPr>
          <p:cNvPr id="22" name="文本框 21">
            <a:hlinkClick r:id="rId6" action="ppaction://hlinksldjump"/>
          </p:cNvPr>
          <p:cNvSpPr txBox="1"/>
          <p:nvPr userDrawn="1"/>
        </p:nvSpPr>
        <p:spPr>
          <a:xfrm>
            <a:off x="686308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真题感知</a:t>
            </a:r>
          </a:p>
        </p:txBody>
      </p:sp>
      <p:sp>
        <p:nvSpPr>
          <p:cNvPr id="23" name="文本框 22">
            <a:hlinkClick r:id="rId7" action="ppaction://hlinksldjump"/>
          </p:cNvPr>
          <p:cNvSpPr txBox="1"/>
          <p:nvPr userDrawn="1"/>
        </p:nvSpPr>
        <p:spPr>
          <a:xfrm>
            <a:off x="891286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金榜通关</a:t>
            </a:r>
          </a:p>
        </p:txBody>
      </p:sp>
      <p:grpSp>
        <p:nvGrpSpPr>
          <p:cNvPr id="25" name="组合 24"/>
          <p:cNvGrpSpPr/>
          <p:nvPr userDrawn="1"/>
        </p:nvGrpSpPr>
        <p:grpSpPr>
          <a:xfrm>
            <a:off x="647065" y="494030"/>
            <a:ext cx="2253615" cy="460375"/>
            <a:chOff x="1115" y="586"/>
            <a:chExt cx="3549" cy="725"/>
          </a:xfrm>
        </p:grpSpPr>
        <p:sp>
          <p:nvSpPr>
            <p:cNvPr id="3" name="文本框 2"/>
            <p:cNvSpPr txBox="1"/>
            <p:nvPr userDrawn="1"/>
          </p:nvSpPr>
          <p:spPr>
            <a:xfrm>
              <a:off x="1115" y="586"/>
              <a:ext cx="3549" cy="725"/>
            </a:xfrm>
            <a:prstGeom prst="rect">
              <a:avLst/>
            </a:prstGeom>
            <a:solidFill>
              <a:schemeClr val="accent1">
                <a:lumMod val="85000"/>
              </a:schemeClr>
            </a:solidFill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en-US" altLang="zh-CN" sz="2400" b="1">
                  <a:solidFill>
                    <a:schemeClr val="bg1"/>
                  </a:solidFill>
                  <a:latin typeface="方正黑体简体" panose="03000509000000000000" charset="-122"/>
                  <a:ea typeface="方正黑体简体" panose="03000509000000000000" charset="-122"/>
                </a:rPr>
                <a:t>     </a:t>
              </a:r>
              <a:r>
                <a:rPr lang="zh-CN" altLang="en-US" sz="2400" b="1">
                  <a:solidFill>
                    <a:schemeClr val="bg1"/>
                  </a:solidFill>
                  <a:latin typeface="方正黑体简体" panose="03000509000000000000" charset="-122"/>
                  <a:ea typeface="方正黑体简体" panose="03000509000000000000" charset="-122"/>
                </a:rPr>
                <a:t>考纲要求</a:t>
              </a:r>
            </a:p>
          </p:txBody>
        </p:sp>
        <p:sp>
          <p:nvSpPr>
            <p:cNvPr id="24" name="文本框 23"/>
            <p:cNvSpPr txBox="1"/>
            <p:nvPr userDrawn="1"/>
          </p:nvSpPr>
          <p:spPr>
            <a:xfrm>
              <a:off x="1116" y="586"/>
              <a:ext cx="714" cy="72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 anchor="t">
              <a:spAutoFit/>
            </a:bodyPr>
            <a:lstStyle/>
            <a:p>
              <a:pPr algn="ctr"/>
              <a:endParaRPr lang="zh-CN" altLang="en-US" sz="2400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流程图: 手动输入 10"/>
          <p:cNvSpPr/>
          <p:nvPr userDrawn="1"/>
        </p:nvSpPr>
        <p:spPr>
          <a:xfrm rot="10800000">
            <a:off x="-635" y="0"/>
            <a:ext cx="12208510" cy="4381500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53 h 10000"/>
              <a:gd name="connsiteX1-43" fmla="*/ 9997 w 10013"/>
              <a:gd name="connsiteY1-44" fmla="*/ 0 h 10000"/>
              <a:gd name="connsiteX2-45" fmla="*/ 10013 w 10013"/>
              <a:gd name="connsiteY2-46" fmla="*/ 10000 h 10000"/>
              <a:gd name="connsiteX3-47" fmla="*/ 13 w 10013"/>
              <a:gd name="connsiteY3-48" fmla="*/ 10000 h 10000"/>
              <a:gd name="connsiteX4-49" fmla="*/ 3 w 10013"/>
              <a:gd name="connsiteY4-50" fmla="*/ 3853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10000">
                <a:moveTo>
                  <a:pt x="3" y="3853"/>
                </a:moveTo>
                <a:lnTo>
                  <a:pt x="9997" y="0"/>
                </a:lnTo>
                <a:cubicBezTo>
                  <a:pt x="10002" y="3333"/>
                  <a:pt x="10008" y="6667"/>
                  <a:pt x="10013" y="10000"/>
                </a:cubicBezTo>
                <a:lnTo>
                  <a:pt x="13" y="10000"/>
                </a:lnTo>
                <a:cubicBezTo>
                  <a:pt x="30" y="8139"/>
                  <a:pt x="-14" y="5714"/>
                  <a:pt x="3" y="3853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2" name="流程图: 手动输入 10"/>
          <p:cNvSpPr/>
          <p:nvPr userDrawn="1"/>
        </p:nvSpPr>
        <p:spPr>
          <a:xfrm>
            <a:off x="-103175" y="2666979"/>
            <a:ext cx="12398350" cy="4191021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96 h 9565"/>
              <a:gd name="connsiteX1-43" fmla="*/ 9982 w 10013"/>
              <a:gd name="connsiteY1-44" fmla="*/ 0 h 9565"/>
              <a:gd name="connsiteX2-45" fmla="*/ 10013 w 10013"/>
              <a:gd name="connsiteY2-46" fmla="*/ 9565 h 9565"/>
              <a:gd name="connsiteX3-47" fmla="*/ 13 w 10013"/>
              <a:gd name="connsiteY3-48" fmla="*/ 9565 h 9565"/>
              <a:gd name="connsiteX4-49" fmla="*/ 3 w 10013"/>
              <a:gd name="connsiteY4-50" fmla="*/ 3896 h 956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9565">
                <a:moveTo>
                  <a:pt x="3" y="3896"/>
                </a:moveTo>
                <a:lnTo>
                  <a:pt x="9982" y="0"/>
                </a:lnTo>
                <a:cubicBezTo>
                  <a:pt x="9987" y="3333"/>
                  <a:pt x="10008" y="6232"/>
                  <a:pt x="10013" y="9565"/>
                </a:cubicBezTo>
                <a:lnTo>
                  <a:pt x="13" y="9565"/>
                </a:lnTo>
                <a:cubicBezTo>
                  <a:pt x="30" y="7704"/>
                  <a:pt x="-14" y="5757"/>
                  <a:pt x="3" y="3896"/>
                </a:cubicBezTo>
                <a:close/>
              </a:path>
            </a:pathLst>
          </a:custGeom>
          <a:solidFill>
            <a:srgbClr val="86BF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5" name="矩形 14"/>
          <p:cNvSpPr/>
          <p:nvPr userDrawn="1"/>
        </p:nvSpPr>
        <p:spPr>
          <a:xfrm>
            <a:off x="495300" y="438150"/>
            <a:ext cx="11201400" cy="58102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0" name="矩形 19"/>
          <p:cNvSpPr/>
          <p:nvPr userDrawn="1"/>
        </p:nvSpPr>
        <p:spPr>
          <a:xfrm>
            <a:off x="685800" y="1010920"/>
            <a:ext cx="10820400" cy="5073015"/>
          </a:xfrm>
          <a:prstGeom prst="rect">
            <a:avLst/>
          </a:prstGeom>
          <a:noFill/>
          <a:ln w="28575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5" name="组合 24"/>
          <p:cNvGrpSpPr/>
          <p:nvPr userDrawn="1"/>
        </p:nvGrpSpPr>
        <p:grpSpPr>
          <a:xfrm>
            <a:off x="647065" y="494030"/>
            <a:ext cx="2253615" cy="460375"/>
            <a:chOff x="1115" y="586"/>
            <a:chExt cx="3549" cy="725"/>
          </a:xfrm>
        </p:grpSpPr>
        <p:sp>
          <p:nvSpPr>
            <p:cNvPr id="3" name="文本框 2"/>
            <p:cNvSpPr txBox="1"/>
            <p:nvPr userDrawn="1"/>
          </p:nvSpPr>
          <p:spPr>
            <a:xfrm>
              <a:off x="1115" y="586"/>
              <a:ext cx="3549" cy="725"/>
            </a:xfrm>
            <a:prstGeom prst="rect">
              <a:avLst/>
            </a:prstGeom>
            <a:solidFill>
              <a:schemeClr val="accent1">
                <a:lumMod val="85000"/>
              </a:schemeClr>
            </a:solidFill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en-US" altLang="zh-CN" sz="2400" b="1">
                  <a:solidFill>
                    <a:schemeClr val="bg1"/>
                  </a:solidFill>
                  <a:latin typeface="方正黑体简体" panose="03000509000000000000" charset="-122"/>
                  <a:ea typeface="方正黑体简体" panose="03000509000000000000" charset="-122"/>
                </a:rPr>
                <a:t>     </a:t>
              </a:r>
              <a:r>
                <a:rPr lang="zh-CN" altLang="en-US" sz="2400" b="1">
                  <a:solidFill>
                    <a:schemeClr val="bg1"/>
                  </a:solidFill>
                  <a:latin typeface="方正黑体简体" panose="03000509000000000000" charset="-122"/>
                  <a:ea typeface="方正黑体简体" panose="03000509000000000000" charset="-122"/>
                </a:rPr>
                <a:t>知识梳理</a:t>
              </a:r>
            </a:p>
          </p:txBody>
        </p:sp>
        <p:sp>
          <p:nvSpPr>
            <p:cNvPr id="24" name="文本框 23"/>
            <p:cNvSpPr txBox="1"/>
            <p:nvPr userDrawn="1"/>
          </p:nvSpPr>
          <p:spPr>
            <a:xfrm>
              <a:off x="1116" y="586"/>
              <a:ext cx="714" cy="72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 anchor="t">
              <a:spAutoFit/>
            </a:bodyPr>
            <a:lstStyle/>
            <a:p>
              <a:pPr algn="ctr"/>
              <a:endParaRPr lang="zh-CN" altLang="en-US" sz="2400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</a:endParaRPr>
            </a:p>
          </p:txBody>
        </p:sp>
      </p:grpSp>
      <p:sp>
        <p:nvSpPr>
          <p:cNvPr id="2" name="文本框 1">
            <a:hlinkClick r:id="rId2" action="ppaction://hlinksldjump"/>
          </p:cNvPr>
          <p:cNvSpPr txBox="1"/>
          <p:nvPr userDrawn="1"/>
        </p:nvSpPr>
        <p:spPr>
          <a:xfrm>
            <a:off x="10892155" y="6383020"/>
            <a:ext cx="1080135" cy="3683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目</a:t>
            </a:r>
            <a:r>
              <a:rPr lang="en-US" altLang="zh-CN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  </a:t>
            </a:r>
            <a:r>
              <a:rPr lang="zh-CN" altLang="en-US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录</a:t>
            </a:r>
          </a:p>
        </p:txBody>
      </p:sp>
      <p:sp>
        <p:nvSpPr>
          <p:cNvPr id="5" name="文本框 4">
            <a:hlinkClick r:id="rId3" action="ppaction://hlinksldjump"/>
            <a:extLst>
              <a:ext uri="{FF2B5EF4-FFF2-40B4-BE49-F238E27FC236}">
                <a16:creationId xmlns:a16="http://schemas.microsoft.com/office/drawing/2014/main" id="{B6CACFDA-99A2-7078-809F-55FDCEB87114}"/>
              </a:ext>
            </a:extLst>
          </p:cNvPr>
          <p:cNvSpPr txBox="1"/>
          <p:nvPr userDrawn="1"/>
        </p:nvSpPr>
        <p:spPr>
          <a:xfrm>
            <a:off x="71374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考纲要求</a:t>
            </a:r>
          </a:p>
        </p:txBody>
      </p:sp>
      <p:sp>
        <p:nvSpPr>
          <p:cNvPr id="10" name="文本框 9">
            <a:hlinkClick r:id="rId4" action="ppaction://hlinksldjump"/>
            <a:extLst>
              <a:ext uri="{FF2B5EF4-FFF2-40B4-BE49-F238E27FC236}">
                <a16:creationId xmlns:a16="http://schemas.microsoft.com/office/drawing/2014/main" id="{253B3F9A-FA38-12A9-3137-A831939DA770}"/>
              </a:ext>
            </a:extLst>
          </p:cNvPr>
          <p:cNvSpPr txBox="1"/>
          <p:nvPr userDrawn="1"/>
        </p:nvSpPr>
        <p:spPr>
          <a:xfrm>
            <a:off x="276352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知识梳理</a:t>
            </a:r>
          </a:p>
        </p:txBody>
      </p:sp>
      <p:sp>
        <p:nvSpPr>
          <p:cNvPr id="13" name="文本框 12">
            <a:hlinkClick r:id="rId5" action="ppaction://hlinksldjump"/>
            <a:extLst>
              <a:ext uri="{FF2B5EF4-FFF2-40B4-BE49-F238E27FC236}">
                <a16:creationId xmlns:a16="http://schemas.microsoft.com/office/drawing/2014/main" id="{42E3527A-F113-AB51-8A8E-A1A4DCE298B9}"/>
              </a:ext>
            </a:extLst>
          </p:cNvPr>
          <p:cNvSpPr txBox="1"/>
          <p:nvPr userDrawn="1"/>
        </p:nvSpPr>
        <p:spPr>
          <a:xfrm>
            <a:off x="481330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典型例题</a:t>
            </a:r>
          </a:p>
        </p:txBody>
      </p:sp>
      <p:sp>
        <p:nvSpPr>
          <p:cNvPr id="14" name="文本框 13">
            <a:hlinkClick r:id="rId6" action="ppaction://hlinksldjump"/>
            <a:extLst>
              <a:ext uri="{FF2B5EF4-FFF2-40B4-BE49-F238E27FC236}">
                <a16:creationId xmlns:a16="http://schemas.microsoft.com/office/drawing/2014/main" id="{A66D0740-7B98-1C4E-0ECB-2581A65F29C8}"/>
              </a:ext>
            </a:extLst>
          </p:cNvPr>
          <p:cNvSpPr txBox="1"/>
          <p:nvPr userDrawn="1"/>
        </p:nvSpPr>
        <p:spPr>
          <a:xfrm>
            <a:off x="686308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真题感知</a:t>
            </a:r>
          </a:p>
        </p:txBody>
      </p:sp>
      <p:sp>
        <p:nvSpPr>
          <p:cNvPr id="16" name="文本框 15">
            <a:hlinkClick r:id="rId7" action="ppaction://hlinksldjump"/>
            <a:extLst>
              <a:ext uri="{FF2B5EF4-FFF2-40B4-BE49-F238E27FC236}">
                <a16:creationId xmlns:a16="http://schemas.microsoft.com/office/drawing/2014/main" id="{94E2047D-33EB-DFAF-1576-F12A70146FAA}"/>
              </a:ext>
            </a:extLst>
          </p:cNvPr>
          <p:cNvSpPr txBox="1"/>
          <p:nvPr userDrawn="1"/>
        </p:nvSpPr>
        <p:spPr>
          <a:xfrm>
            <a:off x="891286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金榜通关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流程图: 手动输入 10"/>
          <p:cNvSpPr/>
          <p:nvPr userDrawn="1"/>
        </p:nvSpPr>
        <p:spPr>
          <a:xfrm rot="10800000">
            <a:off x="-635" y="0"/>
            <a:ext cx="12208510" cy="4381500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53 h 10000"/>
              <a:gd name="connsiteX1-43" fmla="*/ 9997 w 10013"/>
              <a:gd name="connsiteY1-44" fmla="*/ 0 h 10000"/>
              <a:gd name="connsiteX2-45" fmla="*/ 10013 w 10013"/>
              <a:gd name="connsiteY2-46" fmla="*/ 10000 h 10000"/>
              <a:gd name="connsiteX3-47" fmla="*/ 13 w 10013"/>
              <a:gd name="connsiteY3-48" fmla="*/ 10000 h 10000"/>
              <a:gd name="connsiteX4-49" fmla="*/ 3 w 10013"/>
              <a:gd name="connsiteY4-50" fmla="*/ 3853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10000">
                <a:moveTo>
                  <a:pt x="3" y="3853"/>
                </a:moveTo>
                <a:lnTo>
                  <a:pt x="9997" y="0"/>
                </a:lnTo>
                <a:cubicBezTo>
                  <a:pt x="10002" y="3333"/>
                  <a:pt x="10008" y="6667"/>
                  <a:pt x="10013" y="10000"/>
                </a:cubicBezTo>
                <a:lnTo>
                  <a:pt x="13" y="10000"/>
                </a:lnTo>
                <a:cubicBezTo>
                  <a:pt x="30" y="8139"/>
                  <a:pt x="-14" y="5714"/>
                  <a:pt x="3" y="3853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2" name="流程图: 手动输入 10"/>
          <p:cNvSpPr/>
          <p:nvPr userDrawn="1"/>
        </p:nvSpPr>
        <p:spPr>
          <a:xfrm>
            <a:off x="-103175" y="2666979"/>
            <a:ext cx="12398350" cy="4191021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96 h 9565"/>
              <a:gd name="connsiteX1-43" fmla="*/ 9982 w 10013"/>
              <a:gd name="connsiteY1-44" fmla="*/ 0 h 9565"/>
              <a:gd name="connsiteX2-45" fmla="*/ 10013 w 10013"/>
              <a:gd name="connsiteY2-46" fmla="*/ 9565 h 9565"/>
              <a:gd name="connsiteX3-47" fmla="*/ 13 w 10013"/>
              <a:gd name="connsiteY3-48" fmla="*/ 9565 h 9565"/>
              <a:gd name="connsiteX4-49" fmla="*/ 3 w 10013"/>
              <a:gd name="connsiteY4-50" fmla="*/ 3896 h 956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9565">
                <a:moveTo>
                  <a:pt x="3" y="3896"/>
                </a:moveTo>
                <a:lnTo>
                  <a:pt x="9982" y="0"/>
                </a:lnTo>
                <a:cubicBezTo>
                  <a:pt x="9987" y="3333"/>
                  <a:pt x="10008" y="6232"/>
                  <a:pt x="10013" y="9565"/>
                </a:cubicBezTo>
                <a:lnTo>
                  <a:pt x="13" y="9565"/>
                </a:lnTo>
                <a:cubicBezTo>
                  <a:pt x="30" y="7704"/>
                  <a:pt x="-14" y="5757"/>
                  <a:pt x="3" y="3896"/>
                </a:cubicBezTo>
                <a:close/>
              </a:path>
            </a:pathLst>
          </a:custGeom>
          <a:solidFill>
            <a:srgbClr val="86BF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5" name="矩形 14"/>
          <p:cNvSpPr/>
          <p:nvPr userDrawn="1"/>
        </p:nvSpPr>
        <p:spPr>
          <a:xfrm>
            <a:off x="495300" y="438150"/>
            <a:ext cx="11201400" cy="58102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0" name="矩形 19"/>
          <p:cNvSpPr/>
          <p:nvPr userDrawn="1"/>
        </p:nvSpPr>
        <p:spPr>
          <a:xfrm>
            <a:off x="685800" y="1010920"/>
            <a:ext cx="10820400" cy="5073015"/>
          </a:xfrm>
          <a:prstGeom prst="rect">
            <a:avLst/>
          </a:prstGeom>
          <a:noFill/>
          <a:ln w="28575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5" name="组合 24"/>
          <p:cNvGrpSpPr/>
          <p:nvPr userDrawn="1"/>
        </p:nvGrpSpPr>
        <p:grpSpPr>
          <a:xfrm>
            <a:off x="647065" y="494030"/>
            <a:ext cx="2253615" cy="460375"/>
            <a:chOff x="1115" y="586"/>
            <a:chExt cx="3549" cy="725"/>
          </a:xfrm>
        </p:grpSpPr>
        <p:sp>
          <p:nvSpPr>
            <p:cNvPr id="3" name="文本框 2"/>
            <p:cNvSpPr txBox="1"/>
            <p:nvPr userDrawn="1"/>
          </p:nvSpPr>
          <p:spPr>
            <a:xfrm>
              <a:off x="1115" y="586"/>
              <a:ext cx="3549" cy="725"/>
            </a:xfrm>
            <a:prstGeom prst="rect">
              <a:avLst/>
            </a:prstGeom>
            <a:solidFill>
              <a:schemeClr val="accent1">
                <a:lumMod val="85000"/>
              </a:schemeClr>
            </a:solidFill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en-US" altLang="zh-CN" sz="2400" b="1">
                  <a:solidFill>
                    <a:schemeClr val="bg1"/>
                  </a:solidFill>
                  <a:latin typeface="方正黑体简体" panose="03000509000000000000" charset="-122"/>
                  <a:ea typeface="方正黑体简体" panose="03000509000000000000" charset="-122"/>
                </a:rPr>
                <a:t>     </a:t>
              </a:r>
              <a:r>
                <a:rPr lang="zh-CN" altLang="en-US" sz="2400" b="1">
                  <a:solidFill>
                    <a:schemeClr val="bg1"/>
                  </a:solidFill>
                  <a:latin typeface="方正黑体简体" panose="03000509000000000000" charset="-122"/>
                  <a:ea typeface="方正黑体简体" panose="03000509000000000000" charset="-122"/>
                </a:rPr>
                <a:t>典型例题</a:t>
              </a:r>
            </a:p>
          </p:txBody>
        </p:sp>
        <p:sp>
          <p:nvSpPr>
            <p:cNvPr id="24" name="文本框 23"/>
            <p:cNvSpPr txBox="1"/>
            <p:nvPr userDrawn="1"/>
          </p:nvSpPr>
          <p:spPr>
            <a:xfrm>
              <a:off x="1116" y="586"/>
              <a:ext cx="714" cy="72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 anchor="t">
              <a:spAutoFit/>
            </a:bodyPr>
            <a:lstStyle/>
            <a:p>
              <a:pPr algn="ctr"/>
              <a:endParaRPr lang="zh-CN" altLang="en-US" sz="2400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</a:endParaRPr>
            </a:p>
          </p:txBody>
        </p:sp>
      </p:grpSp>
      <p:sp>
        <p:nvSpPr>
          <p:cNvPr id="2" name="文本框 1">
            <a:hlinkClick r:id="rId2" action="ppaction://hlinksldjump"/>
          </p:cNvPr>
          <p:cNvSpPr txBox="1"/>
          <p:nvPr userDrawn="1"/>
        </p:nvSpPr>
        <p:spPr>
          <a:xfrm>
            <a:off x="10892155" y="6383020"/>
            <a:ext cx="1080135" cy="3683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目</a:t>
            </a:r>
            <a:r>
              <a:rPr lang="en-US" altLang="zh-CN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  </a:t>
            </a:r>
            <a:r>
              <a:rPr lang="zh-CN" altLang="en-US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录</a:t>
            </a:r>
          </a:p>
        </p:txBody>
      </p:sp>
      <p:sp>
        <p:nvSpPr>
          <p:cNvPr id="5" name="文本框 4">
            <a:hlinkClick r:id="rId3" action="ppaction://hlinksldjump"/>
            <a:extLst>
              <a:ext uri="{FF2B5EF4-FFF2-40B4-BE49-F238E27FC236}">
                <a16:creationId xmlns:a16="http://schemas.microsoft.com/office/drawing/2014/main" id="{765547B5-DDA2-A74A-1522-D0028A53E4F5}"/>
              </a:ext>
            </a:extLst>
          </p:cNvPr>
          <p:cNvSpPr txBox="1"/>
          <p:nvPr userDrawn="1"/>
        </p:nvSpPr>
        <p:spPr>
          <a:xfrm>
            <a:off x="71374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考纲要求</a:t>
            </a:r>
          </a:p>
        </p:txBody>
      </p:sp>
      <p:sp>
        <p:nvSpPr>
          <p:cNvPr id="10" name="文本框 9">
            <a:hlinkClick r:id="rId4" action="ppaction://hlinksldjump"/>
            <a:extLst>
              <a:ext uri="{FF2B5EF4-FFF2-40B4-BE49-F238E27FC236}">
                <a16:creationId xmlns:a16="http://schemas.microsoft.com/office/drawing/2014/main" id="{C06211A0-D379-EE44-0114-D11E8FD3BDC9}"/>
              </a:ext>
            </a:extLst>
          </p:cNvPr>
          <p:cNvSpPr txBox="1"/>
          <p:nvPr userDrawn="1"/>
        </p:nvSpPr>
        <p:spPr>
          <a:xfrm>
            <a:off x="276352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知识梳理</a:t>
            </a:r>
          </a:p>
        </p:txBody>
      </p:sp>
      <p:sp>
        <p:nvSpPr>
          <p:cNvPr id="13" name="文本框 12">
            <a:hlinkClick r:id="rId5" action="ppaction://hlinksldjump"/>
            <a:extLst>
              <a:ext uri="{FF2B5EF4-FFF2-40B4-BE49-F238E27FC236}">
                <a16:creationId xmlns:a16="http://schemas.microsoft.com/office/drawing/2014/main" id="{64D73BA1-9F9D-AE3D-F32D-904E33D6BD5F}"/>
              </a:ext>
            </a:extLst>
          </p:cNvPr>
          <p:cNvSpPr txBox="1"/>
          <p:nvPr userDrawn="1"/>
        </p:nvSpPr>
        <p:spPr>
          <a:xfrm>
            <a:off x="481330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典型例题</a:t>
            </a:r>
          </a:p>
        </p:txBody>
      </p:sp>
      <p:sp>
        <p:nvSpPr>
          <p:cNvPr id="14" name="文本框 13">
            <a:hlinkClick r:id="rId6" action="ppaction://hlinksldjump"/>
            <a:extLst>
              <a:ext uri="{FF2B5EF4-FFF2-40B4-BE49-F238E27FC236}">
                <a16:creationId xmlns:a16="http://schemas.microsoft.com/office/drawing/2014/main" id="{3B49DA35-93FA-B376-8CA4-B2A2E01561D6}"/>
              </a:ext>
            </a:extLst>
          </p:cNvPr>
          <p:cNvSpPr txBox="1"/>
          <p:nvPr userDrawn="1"/>
        </p:nvSpPr>
        <p:spPr>
          <a:xfrm>
            <a:off x="686308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真题感知</a:t>
            </a:r>
          </a:p>
        </p:txBody>
      </p:sp>
      <p:sp>
        <p:nvSpPr>
          <p:cNvPr id="16" name="文本框 15">
            <a:hlinkClick r:id="rId7" action="ppaction://hlinksldjump"/>
            <a:extLst>
              <a:ext uri="{FF2B5EF4-FFF2-40B4-BE49-F238E27FC236}">
                <a16:creationId xmlns:a16="http://schemas.microsoft.com/office/drawing/2014/main" id="{79AC432B-7285-BB48-A222-288AF8A9795D}"/>
              </a:ext>
            </a:extLst>
          </p:cNvPr>
          <p:cNvSpPr txBox="1"/>
          <p:nvPr userDrawn="1"/>
        </p:nvSpPr>
        <p:spPr>
          <a:xfrm>
            <a:off x="891286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金榜通关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流程图: 手动输入 10"/>
          <p:cNvSpPr/>
          <p:nvPr userDrawn="1"/>
        </p:nvSpPr>
        <p:spPr>
          <a:xfrm rot="10800000">
            <a:off x="-635" y="0"/>
            <a:ext cx="12208510" cy="4381500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53 h 10000"/>
              <a:gd name="connsiteX1-43" fmla="*/ 9997 w 10013"/>
              <a:gd name="connsiteY1-44" fmla="*/ 0 h 10000"/>
              <a:gd name="connsiteX2-45" fmla="*/ 10013 w 10013"/>
              <a:gd name="connsiteY2-46" fmla="*/ 10000 h 10000"/>
              <a:gd name="connsiteX3-47" fmla="*/ 13 w 10013"/>
              <a:gd name="connsiteY3-48" fmla="*/ 10000 h 10000"/>
              <a:gd name="connsiteX4-49" fmla="*/ 3 w 10013"/>
              <a:gd name="connsiteY4-50" fmla="*/ 3853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10000">
                <a:moveTo>
                  <a:pt x="3" y="3853"/>
                </a:moveTo>
                <a:lnTo>
                  <a:pt x="9997" y="0"/>
                </a:lnTo>
                <a:cubicBezTo>
                  <a:pt x="10002" y="3333"/>
                  <a:pt x="10008" y="6667"/>
                  <a:pt x="10013" y="10000"/>
                </a:cubicBezTo>
                <a:lnTo>
                  <a:pt x="13" y="10000"/>
                </a:lnTo>
                <a:cubicBezTo>
                  <a:pt x="30" y="8139"/>
                  <a:pt x="-14" y="5714"/>
                  <a:pt x="3" y="3853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2" name="流程图: 手动输入 10"/>
          <p:cNvSpPr/>
          <p:nvPr userDrawn="1"/>
        </p:nvSpPr>
        <p:spPr>
          <a:xfrm>
            <a:off x="-103175" y="2666979"/>
            <a:ext cx="12398350" cy="4191021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96 h 9565"/>
              <a:gd name="connsiteX1-43" fmla="*/ 9982 w 10013"/>
              <a:gd name="connsiteY1-44" fmla="*/ 0 h 9565"/>
              <a:gd name="connsiteX2-45" fmla="*/ 10013 w 10013"/>
              <a:gd name="connsiteY2-46" fmla="*/ 9565 h 9565"/>
              <a:gd name="connsiteX3-47" fmla="*/ 13 w 10013"/>
              <a:gd name="connsiteY3-48" fmla="*/ 9565 h 9565"/>
              <a:gd name="connsiteX4-49" fmla="*/ 3 w 10013"/>
              <a:gd name="connsiteY4-50" fmla="*/ 3896 h 956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9565">
                <a:moveTo>
                  <a:pt x="3" y="3896"/>
                </a:moveTo>
                <a:lnTo>
                  <a:pt x="9982" y="0"/>
                </a:lnTo>
                <a:cubicBezTo>
                  <a:pt x="9987" y="3333"/>
                  <a:pt x="10008" y="6232"/>
                  <a:pt x="10013" y="9565"/>
                </a:cubicBezTo>
                <a:lnTo>
                  <a:pt x="13" y="9565"/>
                </a:lnTo>
                <a:cubicBezTo>
                  <a:pt x="30" y="7704"/>
                  <a:pt x="-14" y="5757"/>
                  <a:pt x="3" y="3896"/>
                </a:cubicBezTo>
                <a:close/>
              </a:path>
            </a:pathLst>
          </a:custGeom>
          <a:solidFill>
            <a:srgbClr val="86BF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5" name="矩形 14"/>
          <p:cNvSpPr/>
          <p:nvPr userDrawn="1"/>
        </p:nvSpPr>
        <p:spPr>
          <a:xfrm>
            <a:off x="495300" y="438150"/>
            <a:ext cx="11201400" cy="58102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0" name="矩形 19"/>
          <p:cNvSpPr/>
          <p:nvPr userDrawn="1"/>
        </p:nvSpPr>
        <p:spPr>
          <a:xfrm>
            <a:off x="685800" y="1010920"/>
            <a:ext cx="10820400" cy="5073015"/>
          </a:xfrm>
          <a:prstGeom prst="rect">
            <a:avLst/>
          </a:prstGeom>
          <a:noFill/>
          <a:ln w="28575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5" name="组合 24"/>
          <p:cNvGrpSpPr/>
          <p:nvPr userDrawn="1"/>
        </p:nvGrpSpPr>
        <p:grpSpPr>
          <a:xfrm>
            <a:off x="647065" y="494030"/>
            <a:ext cx="2253615" cy="460375"/>
            <a:chOff x="1115" y="586"/>
            <a:chExt cx="3549" cy="725"/>
          </a:xfrm>
        </p:grpSpPr>
        <p:sp>
          <p:nvSpPr>
            <p:cNvPr id="3" name="文本框 2"/>
            <p:cNvSpPr txBox="1"/>
            <p:nvPr userDrawn="1"/>
          </p:nvSpPr>
          <p:spPr>
            <a:xfrm>
              <a:off x="1115" y="586"/>
              <a:ext cx="3549" cy="725"/>
            </a:xfrm>
            <a:prstGeom prst="rect">
              <a:avLst/>
            </a:prstGeom>
            <a:solidFill>
              <a:schemeClr val="accent1">
                <a:lumMod val="85000"/>
              </a:schemeClr>
            </a:solidFill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en-US" altLang="zh-CN" sz="2400" b="1">
                  <a:solidFill>
                    <a:schemeClr val="bg1"/>
                  </a:solidFill>
                  <a:latin typeface="方正黑体简体" panose="03000509000000000000" charset="-122"/>
                  <a:ea typeface="方正黑体简体" panose="03000509000000000000" charset="-122"/>
                </a:rPr>
                <a:t>     </a:t>
              </a:r>
              <a:r>
                <a:rPr lang="zh-CN" altLang="en-US" sz="2400" b="1">
                  <a:solidFill>
                    <a:schemeClr val="bg1"/>
                  </a:solidFill>
                  <a:latin typeface="方正黑体简体" panose="03000509000000000000" charset="-122"/>
                  <a:ea typeface="方正黑体简体" panose="03000509000000000000" charset="-122"/>
                </a:rPr>
                <a:t>真题感知</a:t>
              </a:r>
            </a:p>
          </p:txBody>
        </p:sp>
        <p:sp>
          <p:nvSpPr>
            <p:cNvPr id="24" name="文本框 23"/>
            <p:cNvSpPr txBox="1"/>
            <p:nvPr userDrawn="1"/>
          </p:nvSpPr>
          <p:spPr>
            <a:xfrm>
              <a:off x="1116" y="586"/>
              <a:ext cx="714" cy="72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 anchor="t">
              <a:spAutoFit/>
            </a:bodyPr>
            <a:lstStyle/>
            <a:p>
              <a:pPr algn="ctr"/>
              <a:endParaRPr lang="zh-CN" altLang="en-US" sz="2400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</a:endParaRPr>
            </a:p>
          </p:txBody>
        </p:sp>
      </p:grpSp>
      <p:sp>
        <p:nvSpPr>
          <p:cNvPr id="2" name="文本框 1">
            <a:hlinkClick r:id="rId2" action="ppaction://hlinksldjump"/>
          </p:cNvPr>
          <p:cNvSpPr txBox="1"/>
          <p:nvPr userDrawn="1"/>
        </p:nvSpPr>
        <p:spPr>
          <a:xfrm>
            <a:off x="10892155" y="6383020"/>
            <a:ext cx="1080135" cy="3683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目</a:t>
            </a:r>
            <a:r>
              <a:rPr lang="en-US" altLang="zh-CN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  </a:t>
            </a:r>
            <a:r>
              <a:rPr lang="zh-CN" altLang="en-US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录</a:t>
            </a:r>
          </a:p>
        </p:txBody>
      </p:sp>
      <p:sp>
        <p:nvSpPr>
          <p:cNvPr id="4" name="文本框 3">
            <a:hlinkClick r:id="rId3" action="ppaction://hlinksldjump"/>
            <a:extLst>
              <a:ext uri="{FF2B5EF4-FFF2-40B4-BE49-F238E27FC236}">
                <a16:creationId xmlns:a16="http://schemas.microsoft.com/office/drawing/2014/main" id="{49984620-4632-2E09-C835-0396BF4AB3BA}"/>
              </a:ext>
            </a:extLst>
          </p:cNvPr>
          <p:cNvSpPr txBox="1"/>
          <p:nvPr userDrawn="1"/>
        </p:nvSpPr>
        <p:spPr>
          <a:xfrm>
            <a:off x="71374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考纲要求</a:t>
            </a:r>
          </a:p>
        </p:txBody>
      </p:sp>
      <p:sp>
        <p:nvSpPr>
          <p:cNvPr id="5" name="文本框 4">
            <a:hlinkClick r:id="rId4" action="ppaction://hlinksldjump"/>
            <a:extLst>
              <a:ext uri="{FF2B5EF4-FFF2-40B4-BE49-F238E27FC236}">
                <a16:creationId xmlns:a16="http://schemas.microsoft.com/office/drawing/2014/main" id="{5A3267A8-387C-34B3-0212-52BF05DD7B72}"/>
              </a:ext>
            </a:extLst>
          </p:cNvPr>
          <p:cNvSpPr txBox="1"/>
          <p:nvPr userDrawn="1"/>
        </p:nvSpPr>
        <p:spPr>
          <a:xfrm>
            <a:off x="276352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知识梳理</a:t>
            </a:r>
          </a:p>
        </p:txBody>
      </p:sp>
      <p:sp>
        <p:nvSpPr>
          <p:cNvPr id="6" name="文本框 5">
            <a:hlinkClick r:id="rId5" action="ppaction://hlinksldjump"/>
            <a:extLst>
              <a:ext uri="{FF2B5EF4-FFF2-40B4-BE49-F238E27FC236}">
                <a16:creationId xmlns:a16="http://schemas.microsoft.com/office/drawing/2014/main" id="{8BE17A41-C545-89DF-8A47-FDA3EF73DBA7}"/>
              </a:ext>
            </a:extLst>
          </p:cNvPr>
          <p:cNvSpPr txBox="1"/>
          <p:nvPr userDrawn="1"/>
        </p:nvSpPr>
        <p:spPr>
          <a:xfrm>
            <a:off x="481330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典型例题</a:t>
            </a:r>
          </a:p>
        </p:txBody>
      </p:sp>
      <p:sp>
        <p:nvSpPr>
          <p:cNvPr id="7" name="文本框 6">
            <a:hlinkClick r:id="rId6" action="ppaction://hlinksldjump"/>
            <a:extLst>
              <a:ext uri="{FF2B5EF4-FFF2-40B4-BE49-F238E27FC236}">
                <a16:creationId xmlns:a16="http://schemas.microsoft.com/office/drawing/2014/main" id="{3AE50C5C-53EA-9F5C-F942-77AA4F789C31}"/>
              </a:ext>
            </a:extLst>
          </p:cNvPr>
          <p:cNvSpPr txBox="1"/>
          <p:nvPr userDrawn="1"/>
        </p:nvSpPr>
        <p:spPr>
          <a:xfrm>
            <a:off x="686308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真题感知</a:t>
            </a:r>
          </a:p>
        </p:txBody>
      </p:sp>
      <p:sp>
        <p:nvSpPr>
          <p:cNvPr id="8" name="文本框 7">
            <a:hlinkClick r:id="rId7" action="ppaction://hlinksldjump"/>
            <a:extLst>
              <a:ext uri="{FF2B5EF4-FFF2-40B4-BE49-F238E27FC236}">
                <a16:creationId xmlns:a16="http://schemas.microsoft.com/office/drawing/2014/main" id="{6D78BDCB-B1DC-A0E8-E8B0-3F48BEFE010D}"/>
              </a:ext>
            </a:extLst>
          </p:cNvPr>
          <p:cNvSpPr txBox="1"/>
          <p:nvPr userDrawn="1"/>
        </p:nvSpPr>
        <p:spPr>
          <a:xfrm>
            <a:off x="891286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金榜通关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流程图: 手动输入 10"/>
          <p:cNvSpPr/>
          <p:nvPr userDrawn="1"/>
        </p:nvSpPr>
        <p:spPr>
          <a:xfrm rot="10800000">
            <a:off x="-635" y="0"/>
            <a:ext cx="12208510" cy="4381500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53 h 10000"/>
              <a:gd name="connsiteX1-43" fmla="*/ 9997 w 10013"/>
              <a:gd name="connsiteY1-44" fmla="*/ 0 h 10000"/>
              <a:gd name="connsiteX2-45" fmla="*/ 10013 w 10013"/>
              <a:gd name="connsiteY2-46" fmla="*/ 10000 h 10000"/>
              <a:gd name="connsiteX3-47" fmla="*/ 13 w 10013"/>
              <a:gd name="connsiteY3-48" fmla="*/ 10000 h 10000"/>
              <a:gd name="connsiteX4-49" fmla="*/ 3 w 10013"/>
              <a:gd name="connsiteY4-50" fmla="*/ 3853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10000">
                <a:moveTo>
                  <a:pt x="3" y="3853"/>
                </a:moveTo>
                <a:lnTo>
                  <a:pt x="9997" y="0"/>
                </a:lnTo>
                <a:cubicBezTo>
                  <a:pt x="10002" y="3333"/>
                  <a:pt x="10008" y="6667"/>
                  <a:pt x="10013" y="10000"/>
                </a:cubicBezTo>
                <a:lnTo>
                  <a:pt x="13" y="10000"/>
                </a:lnTo>
                <a:cubicBezTo>
                  <a:pt x="30" y="8139"/>
                  <a:pt x="-14" y="5714"/>
                  <a:pt x="3" y="3853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2" name="流程图: 手动输入 10"/>
          <p:cNvSpPr/>
          <p:nvPr userDrawn="1"/>
        </p:nvSpPr>
        <p:spPr>
          <a:xfrm>
            <a:off x="-103175" y="2666979"/>
            <a:ext cx="12398350" cy="4191021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96 h 9565"/>
              <a:gd name="connsiteX1-43" fmla="*/ 9982 w 10013"/>
              <a:gd name="connsiteY1-44" fmla="*/ 0 h 9565"/>
              <a:gd name="connsiteX2-45" fmla="*/ 10013 w 10013"/>
              <a:gd name="connsiteY2-46" fmla="*/ 9565 h 9565"/>
              <a:gd name="connsiteX3-47" fmla="*/ 13 w 10013"/>
              <a:gd name="connsiteY3-48" fmla="*/ 9565 h 9565"/>
              <a:gd name="connsiteX4-49" fmla="*/ 3 w 10013"/>
              <a:gd name="connsiteY4-50" fmla="*/ 3896 h 956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9565">
                <a:moveTo>
                  <a:pt x="3" y="3896"/>
                </a:moveTo>
                <a:lnTo>
                  <a:pt x="9982" y="0"/>
                </a:lnTo>
                <a:cubicBezTo>
                  <a:pt x="9987" y="3333"/>
                  <a:pt x="10008" y="6232"/>
                  <a:pt x="10013" y="9565"/>
                </a:cubicBezTo>
                <a:lnTo>
                  <a:pt x="13" y="9565"/>
                </a:lnTo>
                <a:cubicBezTo>
                  <a:pt x="30" y="7704"/>
                  <a:pt x="-14" y="5757"/>
                  <a:pt x="3" y="3896"/>
                </a:cubicBezTo>
                <a:close/>
              </a:path>
            </a:pathLst>
          </a:custGeom>
          <a:solidFill>
            <a:srgbClr val="86BF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5" name="矩形 14"/>
          <p:cNvSpPr/>
          <p:nvPr userDrawn="1"/>
        </p:nvSpPr>
        <p:spPr>
          <a:xfrm>
            <a:off x="495300" y="438150"/>
            <a:ext cx="11201400" cy="58102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0" name="矩形 19"/>
          <p:cNvSpPr/>
          <p:nvPr userDrawn="1"/>
        </p:nvSpPr>
        <p:spPr>
          <a:xfrm>
            <a:off x="685800" y="1010920"/>
            <a:ext cx="10820400" cy="5073015"/>
          </a:xfrm>
          <a:prstGeom prst="rect">
            <a:avLst/>
          </a:prstGeom>
          <a:noFill/>
          <a:ln w="28575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5" name="组合 24"/>
          <p:cNvGrpSpPr/>
          <p:nvPr userDrawn="1"/>
        </p:nvGrpSpPr>
        <p:grpSpPr>
          <a:xfrm>
            <a:off x="647065" y="494030"/>
            <a:ext cx="2253615" cy="460375"/>
            <a:chOff x="1115" y="586"/>
            <a:chExt cx="3549" cy="725"/>
          </a:xfrm>
        </p:grpSpPr>
        <p:sp>
          <p:nvSpPr>
            <p:cNvPr id="3" name="文本框 2"/>
            <p:cNvSpPr txBox="1"/>
            <p:nvPr userDrawn="1"/>
          </p:nvSpPr>
          <p:spPr>
            <a:xfrm>
              <a:off x="1115" y="586"/>
              <a:ext cx="3549" cy="725"/>
            </a:xfrm>
            <a:prstGeom prst="rect">
              <a:avLst/>
            </a:prstGeom>
            <a:solidFill>
              <a:schemeClr val="accent1">
                <a:lumMod val="85000"/>
              </a:schemeClr>
            </a:solidFill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en-US" altLang="zh-CN" sz="2400" b="1">
                  <a:solidFill>
                    <a:schemeClr val="bg1"/>
                  </a:solidFill>
                  <a:latin typeface="方正黑体简体" panose="03000509000000000000" charset="-122"/>
                  <a:ea typeface="方正黑体简体" panose="03000509000000000000" charset="-122"/>
                </a:rPr>
                <a:t>     </a:t>
              </a:r>
              <a:r>
                <a:rPr lang="zh-CN" altLang="en-US" sz="2400" b="1">
                  <a:solidFill>
                    <a:schemeClr val="bg1"/>
                  </a:solidFill>
                  <a:latin typeface="方正黑体简体" panose="03000509000000000000" charset="-122"/>
                  <a:ea typeface="方正黑体简体" panose="03000509000000000000" charset="-122"/>
                </a:rPr>
                <a:t>金榜通关</a:t>
              </a:r>
            </a:p>
          </p:txBody>
        </p:sp>
        <p:sp>
          <p:nvSpPr>
            <p:cNvPr id="24" name="文本框 23"/>
            <p:cNvSpPr txBox="1"/>
            <p:nvPr userDrawn="1"/>
          </p:nvSpPr>
          <p:spPr>
            <a:xfrm>
              <a:off x="1116" y="586"/>
              <a:ext cx="714" cy="72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 anchor="t">
              <a:spAutoFit/>
            </a:bodyPr>
            <a:lstStyle/>
            <a:p>
              <a:pPr algn="ctr"/>
              <a:endParaRPr lang="zh-CN" altLang="en-US" sz="2400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</a:endParaRPr>
            </a:p>
          </p:txBody>
        </p:sp>
      </p:grpSp>
      <p:sp>
        <p:nvSpPr>
          <p:cNvPr id="2" name="文本框 1">
            <a:hlinkClick r:id="rId2" action="ppaction://hlinksldjump"/>
          </p:cNvPr>
          <p:cNvSpPr txBox="1"/>
          <p:nvPr userDrawn="1"/>
        </p:nvSpPr>
        <p:spPr>
          <a:xfrm>
            <a:off x="10892155" y="6383020"/>
            <a:ext cx="1080135" cy="3683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目</a:t>
            </a:r>
            <a:r>
              <a:rPr lang="en-US" altLang="zh-CN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  </a:t>
            </a:r>
            <a:r>
              <a:rPr lang="zh-CN" altLang="en-US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录</a:t>
            </a:r>
          </a:p>
        </p:txBody>
      </p:sp>
      <p:sp>
        <p:nvSpPr>
          <p:cNvPr id="5" name="文本框 4">
            <a:hlinkClick r:id="rId3" action="ppaction://hlinksldjump"/>
            <a:extLst>
              <a:ext uri="{FF2B5EF4-FFF2-40B4-BE49-F238E27FC236}">
                <a16:creationId xmlns:a16="http://schemas.microsoft.com/office/drawing/2014/main" id="{66584582-D6C2-927A-E751-F36D5CAB0AD5}"/>
              </a:ext>
            </a:extLst>
          </p:cNvPr>
          <p:cNvSpPr txBox="1"/>
          <p:nvPr userDrawn="1"/>
        </p:nvSpPr>
        <p:spPr>
          <a:xfrm>
            <a:off x="71374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考纲要求</a:t>
            </a:r>
          </a:p>
        </p:txBody>
      </p:sp>
      <p:sp>
        <p:nvSpPr>
          <p:cNvPr id="10" name="文本框 9">
            <a:hlinkClick r:id="rId4" action="ppaction://hlinksldjump"/>
            <a:extLst>
              <a:ext uri="{FF2B5EF4-FFF2-40B4-BE49-F238E27FC236}">
                <a16:creationId xmlns:a16="http://schemas.microsoft.com/office/drawing/2014/main" id="{9C1EA8D6-F559-2E8C-6A6E-294C4037415C}"/>
              </a:ext>
            </a:extLst>
          </p:cNvPr>
          <p:cNvSpPr txBox="1"/>
          <p:nvPr userDrawn="1"/>
        </p:nvSpPr>
        <p:spPr>
          <a:xfrm>
            <a:off x="276352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知识梳理</a:t>
            </a:r>
          </a:p>
        </p:txBody>
      </p:sp>
      <p:sp>
        <p:nvSpPr>
          <p:cNvPr id="13" name="文本框 12">
            <a:hlinkClick r:id="rId5" action="ppaction://hlinksldjump"/>
            <a:extLst>
              <a:ext uri="{FF2B5EF4-FFF2-40B4-BE49-F238E27FC236}">
                <a16:creationId xmlns:a16="http://schemas.microsoft.com/office/drawing/2014/main" id="{9A56CF93-7582-8F8B-BA2F-899090D0E3F3}"/>
              </a:ext>
            </a:extLst>
          </p:cNvPr>
          <p:cNvSpPr txBox="1"/>
          <p:nvPr userDrawn="1"/>
        </p:nvSpPr>
        <p:spPr>
          <a:xfrm>
            <a:off x="481330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典型例题</a:t>
            </a:r>
          </a:p>
        </p:txBody>
      </p:sp>
      <p:sp>
        <p:nvSpPr>
          <p:cNvPr id="14" name="文本框 13">
            <a:hlinkClick r:id="rId6" action="ppaction://hlinksldjump"/>
            <a:extLst>
              <a:ext uri="{FF2B5EF4-FFF2-40B4-BE49-F238E27FC236}">
                <a16:creationId xmlns:a16="http://schemas.microsoft.com/office/drawing/2014/main" id="{1BFA6EE1-4C53-0848-06B1-E5C05DF7A0BA}"/>
              </a:ext>
            </a:extLst>
          </p:cNvPr>
          <p:cNvSpPr txBox="1"/>
          <p:nvPr userDrawn="1"/>
        </p:nvSpPr>
        <p:spPr>
          <a:xfrm>
            <a:off x="686308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真题感知</a:t>
            </a:r>
          </a:p>
        </p:txBody>
      </p:sp>
      <p:sp>
        <p:nvSpPr>
          <p:cNvPr id="16" name="文本框 15">
            <a:hlinkClick r:id="rId7" action="ppaction://hlinksldjump"/>
            <a:extLst>
              <a:ext uri="{FF2B5EF4-FFF2-40B4-BE49-F238E27FC236}">
                <a16:creationId xmlns:a16="http://schemas.microsoft.com/office/drawing/2014/main" id="{A0543668-7858-F1D9-8318-3DF0D5B63171}"/>
              </a:ext>
            </a:extLst>
          </p:cNvPr>
          <p:cNvSpPr txBox="1"/>
          <p:nvPr userDrawn="1"/>
        </p:nvSpPr>
        <p:spPr>
          <a:xfrm>
            <a:off x="891286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金榜通关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1B53F-77AF-4442-8CEF-E553A6736B37}" type="datetimeFigureOut">
              <a:rPr lang="zh-CN" altLang="en-US" smtClean="0"/>
              <a:t>2024/9/6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43977-943D-4DFE-BA59-089AEF7A6ED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1B53F-77AF-4442-8CEF-E553A6736B37}" type="datetimeFigureOut">
              <a:rPr lang="zh-CN" altLang="en-US" smtClean="0"/>
              <a:t>2024/9/6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43977-943D-4DFE-BA59-089AEF7A6ED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81B53F-77AF-4442-8CEF-E553A6736B37}" type="datetimeFigureOut">
              <a:rPr lang="zh-CN" altLang="en-US" smtClean="0"/>
              <a:t>2024/9/6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243977-943D-4DFE-BA59-089AEF7A6ED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tags" Target="../tags/tag14.xml"/><Relationship Id="rId18" Type="http://schemas.openxmlformats.org/officeDocument/2006/relationships/tags" Target="../tags/tag19.xml"/><Relationship Id="rId26" Type="http://schemas.openxmlformats.org/officeDocument/2006/relationships/slide" Target="slide12.xml"/><Relationship Id="rId3" Type="http://schemas.openxmlformats.org/officeDocument/2006/relationships/tags" Target="../tags/tag4.xml"/><Relationship Id="rId21" Type="http://schemas.openxmlformats.org/officeDocument/2006/relationships/slideLayout" Target="../slideLayouts/slideLayout1.xml"/><Relationship Id="rId7" Type="http://schemas.openxmlformats.org/officeDocument/2006/relationships/tags" Target="../tags/tag8.xml"/><Relationship Id="rId12" Type="http://schemas.openxmlformats.org/officeDocument/2006/relationships/tags" Target="../tags/tag13.xml"/><Relationship Id="rId17" Type="http://schemas.openxmlformats.org/officeDocument/2006/relationships/tags" Target="../tags/tag18.xml"/><Relationship Id="rId25" Type="http://schemas.openxmlformats.org/officeDocument/2006/relationships/slide" Target="slide9.xml"/><Relationship Id="rId2" Type="http://schemas.openxmlformats.org/officeDocument/2006/relationships/tags" Target="../tags/tag3.xml"/><Relationship Id="rId16" Type="http://schemas.openxmlformats.org/officeDocument/2006/relationships/tags" Target="../tags/tag17.xml"/><Relationship Id="rId20" Type="http://schemas.openxmlformats.org/officeDocument/2006/relationships/tags" Target="../tags/tag21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24" Type="http://schemas.openxmlformats.org/officeDocument/2006/relationships/slide" Target="slide6.xml"/><Relationship Id="rId5" Type="http://schemas.openxmlformats.org/officeDocument/2006/relationships/tags" Target="../tags/tag6.xml"/><Relationship Id="rId15" Type="http://schemas.openxmlformats.org/officeDocument/2006/relationships/tags" Target="../tags/tag16.xml"/><Relationship Id="rId23" Type="http://schemas.openxmlformats.org/officeDocument/2006/relationships/slide" Target="slide4.xml"/><Relationship Id="rId10" Type="http://schemas.openxmlformats.org/officeDocument/2006/relationships/tags" Target="../tags/tag11.xml"/><Relationship Id="rId19" Type="http://schemas.openxmlformats.org/officeDocument/2006/relationships/tags" Target="../tags/tag20.xml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tags" Target="../tags/tag15.xml"/><Relationship Id="rId22" Type="http://schemas.openxmlformats.org/officeDocument/2006/relationships/notesSlide" Target="../notesSlides/notesSlide1.xml"/><Relationship Id="rId27" Type="http://schemas.openxmlformats.org/officeDocument/2006/relationships/slide" Target="slide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流程图: 手动输入 10"/>
          <p:cNvSpPr/>
          <p:nvPr/>
        </p:nvSpPr>
        <p:spPr>
          <a:xfrm rot="10800000">
            <a:off x="0" y="0"/>
            <a:ext cx="12207850" cy="4381622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53 h 10000"/>
              <a:gd name="connsiteX1-43" fmla="*/ 9997 w 10013"/>
              <a:gd name="connsiteY1-44" fmla="*/ 0 h 10000"/>
              <a:gd name="connsiteX2-45" fmla="*/ 10013 w 10013"/>
              <a:gd name="connsiteY2-46" fmla="*/ 10000 h 10000"/>
              <a:gd name="connsiteX3-47" fmla="*/ 13 w 10013"/>
              <a:gd name="connsiteY3-48" fmla="*/ 10000 h 10000"/>
              <a:gd name="connsiteX4-49" fmla="*/ 3 w 10013"/>
              <a:gd name="connsiteY4-50" fmla="*/ 3853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10000">
                <a:moveTo>
                  <a:pt x="3" y="3853"/>
                </a:moveTo>
                <a:lnTo>
                  <a:pt x="9997" y="0"/>
                </a:lnTo>
                <a:cubicBezTo>
                  <a:pt x="10002" y="3333"/>
                  <a:pt x="10008" y="6667"/>
                  <a:pt x="10013" y="10000"/>
                </a:cubicBezTo>
                <a:lnTo>
                  <a:pt x="13" y="10000"/>
                </a:lnTo>
                <a:cubicBezTo>
                  <a:pt x="30" y="8139"/>
                  <a:pt x="-14" y="5714"/>
                  <a:pt x="3" y="3853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2" name="流程图: 手动输入 10"/>
          <p:cNvSpPr/>
          <p:nvPr/>
        </p:nvSpPr>
        <p:spPr>
          <a:xfrm>
            <a:off x="-103175" y="2666979"/>
            <a:ext cx="12398350" cy="4191021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96 h 9565"/>
              <a:gd name="connsiteX1-43" fmla="*/ 9982 w 10013"/>
              <a:gd name="connsiteY1-44" fmla="*/ 0 h 9565"/>
              <a:gd name="connsiteX2-45" fmla="*/ 10013 w 10013"/>
              <a:gd name="connsiteY2-46" fmla="*/ 9565 h 9565"/>
              <a:gd name="connsiteX3-47" fmla="*/ 13 w 10013"/>
              <a:gd name="connsiteY3-48" fmla="*/ 9565 h 9565"/>
              <a:gd name="connsiteX4-49" fmla="*/ 3 w 10013"/>
              <a:gd name="connsiteY4-50" fmla="*/ 3896 h 956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9565">
                <a:moveTo>
                  <a:pt x="3" y="3896"/>
                </a:moveTo>
                <a:lnTo>
                  <a:pt x="9982" y="0"/>
                </a:lnTo>
                <a:cubicBezTo>
                  <a:pt x="9987" y="3333"/>
                  <a:pt x="10008" y="6232"/>
                  <a:pt x="10013" y="9565"/>
                </a:cubicBezTo>
                <a:lnTo>
                  <a:pt x="13" y="9565"/>
                </a:lnTo>
                <a:cubicBezTo>
                  <a:pt x="30" y="7704"/>
                  <a:pt x="-14" y="5757"/>
                  <a:pt x="3" y="3896"/>
                </a:cubicBezTo>
                <a:close/>
              </a:path>
            </a:pathLst>
          </a:custGeom>
          <a:solidFill>
            <a:srgbClr val="86BF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5" name="矩形 14"/>
          <p:cNvSpPr/>
          <p:nvPr/>
        </p:nvSpPr>
        <p:spPr>
          <a:xfrm>
            <a:off x="495300" y="438150"/>
            <a:ext cx="11201400" cy="59817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0" name="矩形 19"/>
          <p:cNvSpPr/>
          <p:nvPr/>
        </p:nvSpPr>
        <p:spPr>
          <a:xfrm>
            <a:off x="685800" y="609600"/>
            <a:ext cx="10820400" cy="5638800"/>
          </a:xfrm>
          <a:prstGeom prst="rect">
            <a:avLst/>
          </a:prstGeom>
          <a:noFill/>
          <a:ln w="28575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2" name="组合 31"/>
          <p:cNvGrpSpPr/>
          <p:nvPr/>
        </p:nvGrpSpPr>
        <p:grpSpPr>
          <a:xfrm>
            <a:off x="1303655" y="1148715"/>
            <a:ext cx="10039985" cy="1322070"/>
            <a:chOff x="3407" y="1084"/>
            <a:chExt cx="15811" cy="2082"/>
          </a:xfrm>
        </p:grpSpPr>
        <p:sp>
          <p:nvSpPr>
            <p:cNvPr id="14" name="TextBox 10"/>
            <p:cNvSpPr txBox="1"/>
            <p:nvPr/>
          </p:nvSpPr>
          <p:spPr>
            <a:xfrm>
              <a:off x="3407" y="1280"/>
              <a:ext cx="12287" cy="12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sz="4500" b="1" spc="1000" dirty="0">
                  <a:solidFill>
                    <a:srgbClr val="404753"/>
                  </a:solidFill>
                  <a:uFillTx/>
                  <a:latin typeface="微软雅黑" panose="020B0503020204020204" charset="-122"/>
                  <a:ea typeface="微软雅黑" panose="020B0503020204020204" charset="-122"/>
                </a:rPr>
                <a:t>职教高考新实践基础篇·</a:t>
              </a:r>
              <a:r>
                <a:rPr sz="4500" b="1" spc="1000" dirty="0">
                  <a:solidFill>
                    <a:srgbClr val="404753"/>
                  </a:solidFill>
                  <a:uFillTx/>
                  <a:latin typeface="微软雅黑" panose="020B0503020204020204" charset="-122"/>
                  <a:ea typeface="微软雅黑" panose="020B0503020204020204" charset="-122"/>
                </a:rPr>
                <a:t> </a:t>
              </a:r>
            </a:p>
          </p:txBody>
        </p:sp>
        <p:cxnSp>
          <p:nvCxnSpPr>
            <p:cNvPr id="5" name="直接连接符 4"/>
            <p:cNvCxnSpPr/>
            <p:nvPr/>
          </p:nvCxnSpPr>
          <p:spPr>
            <a:xfrm>
              <a:off x="3407" y="2830"/>
              <a:ext cx="11452" cy="0"/>
            </a:xfrm>
            <a:prstGeom prst="line">
              <a:avLst/>
            </a:prstGeom>
            <a:ln w="25400">
              <a:solidFill>
                <a:srgbClr val="86BF53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31" name="文本框 30"/>
            <p:cNvSpPr txBox="1"/>
            <p:nvPr/>
          </p:nvSpPr>
          <p:spPr>
            <a:xfrm>
              <a:off x="14696" y="1084"/>
              <a:ext cx="4522" cy="2082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zh-CN" altLang="en-US" sz="8000" b="1">
                  <a:solidFill>
                    <a:srgbClr val="503430"/>
                  </a:solidFill>
                  <a:latin typeface="创艺简中圆" charset="0"/>
                  <a:ea typeface="创艺简中圆" charset="0"/>
                </a:rPr>
                <a:t>数学</a:t>
              </a: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722630" y="3149600"/>
            <a:ext cx="10800080" cy="3079115"/>
            <a:chOff x="1138" y="4816"/>
            <a:chExt cx="17008" cy="4849"/>
          </a:xfrm>
        </p:grpSpPr>
        <p:sp>
          <p:nvSpPr>
            <p:cNvPr id="7" name="矩形 6"/>
            <p:cNvSpPr/>
            <p:nvPr/>
          </p:nvSpPr>
          <p:spPr>
            <a:xfrm>
              <a:off x="1138" y="4817"/>
              <a:ext cx="17008" cy="4848"/>
            </a:xfrm>
            <a:prstGeom prst="rect">
              <a:avLst/>
            </a:prstGeom>
            <a:solidFill>
              <a:srgbClr val="C0DAA4">
                <a:alpha val="32000"/>
              </a:srgbClr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2"/>
            <a:srcRect t="13370" b="20653"/>
            <a:stretch>
              <a:fillRect/>
            </a:stretch>
          </p:blipFill>
          <p:spPr>
            <a:xfrm>
              <a:off x="6050" y="4816"/>
              <a:ext cx="6764" cy="4838"/>
            </a:xfrm>
            <a:prstGeom prst="rect">
              <a:avLst/>
            </a:prstGeom>
          </p:spPr>
        </p:pic>
      </p:grpSp>
      <p:sp>
        <p:nvSpPr>
          <p:cNvPr id="3" name="文本框 2"/>
          <p:cNvSpPr txBox="1"/>
          <p:nvPr/>
        </p:nvSpPr>
        <p:spPr>
          <a:xfrm>
            <a:off x="4333240" y="2574290"/>
            <a:ext cx="3615690" cy="59626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/>
            <a:r>
              <a:rPr lang="zh-CN" altLang="en-US" sz="2200" b="1"/>
              <a:t>主</a:t>
            </a:r>
            <a:r>
              <a:rPr lang="zh-CN" altLang="en-US" sz="2200" b="1">
                <a:sym typeface="+mn-ea"/>
              </a:rPr>
              <a:t>　</a:t>
            </a:r>
            <a:r>
              <a:rPr lang="zh-CN" altLang="en-US" sz="2200" b="1"/>
              <a:t>编</a:t>
            </a:r>
            <a:r>
              <a:rPr lang="zh-CN" altLang="en-US" sz="2200" b="1">
                <a:sym typeface="+mn-ea"/>
              </a:rPr>
              <a:t>　</a:t>
            </a:r>
            <a:r>
              <a:rPr lang="zh-CN" altLang="en-US" sz="2200" b="1"/>
              <a:t>沈栩竹</a:t>
            </a:r>
            <a:r>
              <a:rPr lang="zh-CN" altLang="en-US" sz="2200" b="1">
                <a:sym typeface="+mn-ea"/>
              </a:rPr>
              <a:t>　</a:t>
            </a:r>
            <a:r>
              <a:rPr lang="zh-CN" altLang="en-US" sz="2200" b="1"/>
              <a:t>唐</a:t>
            </a:r>
            <a:r>
              <a:rPr lang="zh-CN" altLang="en-US" sz="2200" b="1">
                <a:sym typeface="+mn-ea"/>
              </a:rPr>
              <a:t>　</a:t>
            </a:r>
            <a:r>
              <a:rPr lang="zh-CN" altLang="en-US" sz="2200" b="1"/>
              <a:t>平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0" grpId="0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rcRect t="57805"/>
          <a:stretch>
            <a:fillRect/>
          </a:stretch>
        </p:blipFill>
        <p:spPr>
          <a:xfrm>
            <a:off x="1862455" y="2264410"/>
            <a:ext cx="8467090" cy="21056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001395" y="986790"/>
            <a:ext cx="9763125" cy="5397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ts val="3500"/>
              </a:lnSpc>
              <a:spcAft>
                <a:spcPts val="1200"/>
              </a:spcAft>
            </a:pPr>
            <a:r>
              <a:rPr lang="zh-CN" altLang="en-US" sz="2600">
                <a:solidFill>
                  <a:srgbClr val="00B0F0"/>
                </a:solidFill>
                <a:latin typeface="方正黑体简体" panose="03000509000000000000" charset="-122"/>
                <a:ea typeface="方正黑体简体" panose="03000509000000000000" charset="-122"/>
              </a:rPr>
              <a:t>考点二　　利用诱导公式进行三角函数式化简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r="44702" b="69056"/>
          <a:stretch>
            <a:fillRect/>
          </a:stretch>
        </p:blipFill>
        <p:spPr>
          <a:xfrm>
            <a:off x="1001395" y="1656715"/>
            <a:ext cx="5593715" cy="121729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rcRect t="29572" b="18095"/>
          <a:stretch>
            <a:fillRect/>
          </a:stretch>
        </p:blipFill>
        <p:spPr>
          <a:xfrm>
            <a:off x="1001395" y="2874010"/>
            <a:ext cx="10115550" cy="205867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rcRect t="83293" r="23986" b="-274"/>
          <a:stretch>
            <a:fillRect/>
          </a:stretch>
        </p:blipFill>
        <p:spPr>
          <a:xfrm>
            <a:off x="1001395" y="5062855"/>
            <a:ext cx="7689215" cy="6680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b="57608"/>
          <a:stretch>
            <a:fillRect/>
          </a:stretch>
        </p:blipFill>
        <p:spPr>
          <a:xfrm>
            <a:off x="985520" y="2181225"/>
            <a:ext cx="10220325" cy="105791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rcRect t="42392"/>
          <a:stretch>
            <a:fillRect/>
          </a:stretch>
        </p:blipFill>
        <p:spPr>
          <a:xfrm>
            <a:off x="985520" y="3600450"/>
            <a:ext cx="10220325" cy="1437640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8B81039D-2EEA-7689-767F-B46B5D37B5E3}"/>
              </a:ext>
            </a:extLst>
          </p:cNvPr>
          <p:cNvSpPr txBox="1"/>
          <p:nvPr/>
        </p:nvSpPr>
        <p:spPr>
          <a:xfrm>
            <a:off x="7591231" y="2181225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rcRect b="82798"/>
          <a:stretch>
            <a:fillRect/>
          </a:stretch>
        </p:blipFill>
        <p:spPr>
          <a:xfrm>
            <a:off x="1545590" y="2045970"/>
            <a:ext cx="8124825" cy="126492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949325" y="1393825"/>
            <a:ext cx="9864725" cy="5397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ts val="3500"/>
              </a:lnSpc>
              <a:spcAft>
                <a:spcPts val="1200"/>
              </a:spcAft>
            </a:pPr>
            <a:r>
              <a:rPr lang="zh-CN" altLang="en-US" sz="2600">
                <a:solidFill>
                  <a:srgbClr val="00B0F0"/>
                </a:solidFill>
                <a:latin typeface="方正黑体简体" panose="03000509000000000000" charset="-122"/>
                <a:ea typeface="方正黑体简体" panose="03000509000000000000" charset="-122"/>
              </a:rPr>
              <a:t>一、选择题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7199630" y="2098040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A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rcRect l="5645"/>
          <a:stretch>
            <a:fillRect/>
          </a:stretch>
        </p:blipFill>
        <p:spPr>
          <a:xfrm>
            <a:off x="1406525" y="3709670"/>
            <a:ext cx="9562465" cy="56197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97610" y="4200525"/>
            <a:ext cx="1524000" cy="6381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18428" b="64162"/>
          <a:stretch>
            <a:fillRect/>
          </a:stretch>
        </p:blipFill>
        <p:spPr>
          <a:xfrm>
            <a:off x="1572260" y="1412875"/>
            <a:ext cx="8124825" cy="128016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7124700" y="1483995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D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l="5110"/>
          <a:stretch>
            <a:fillRect/>
          </a:stretch>
        </p:blipFill>
        <p:spPr>
          <a:xfrm>
            <a:off x="1400810" y="3289300"/>
            <a:ext cx="9562465" cy="13620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36114" b="46235"/>
          <a:stretch>
            <a:fillRect/>
          </a:stretch>
        </p:blipFill>
        <p:spPr>
          <a:xfrm>
            <a:off x="1564005" y="1577340"/>
            <a:ext cx="8124825" cy="129794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6116320" y="1746885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D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rcRect l="6691" b="92157"/>
          <a:stretch>
            <a:fillRect/>
          </a:stretch>
        </p:blipFill>
        <p:spPr>
          <a:xfrm>
            <a:off x="1341120" y="3611880"/>
            <a:ext cx="9580880" cy="5124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rcRect t="54542" b="27073"/>
          <a:stretch>
            <a:fillRect/>
          </a:stretch>
        </p:blipFill>
        <p:spPr>
          <a:xfrm>
            <a:off x="1455420" y="1360805"/>
            <a:ext cx="8124825" cy="135191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5826125" y="1455420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A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rcRect l="6234" t="7843" r="8157" b="83168"/>
          <a:stretch>
            <a:fillRect/>
          </a:stretch>
        </p:blipFill>
        <p:spPr>
          <a:xfrm>
            <a:off x="1319530" y="3429000"/>
            <a:ext cx="8790305" cy="5873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73454"/>
          <a:stretch>
            <a:fillRect/>
          </a:stretch>
        </p:blipFill>
        <p:spPr>
          <a:xfrm>
            <a:off x="1437640" y="1370965"/>
            <a:ext cx="8124825" cy="195199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6336665" y="1831340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A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rcRect l="6481" t="17046" r="50000" b="66433"/>
          <a:stretch>
            <a:fillRect/>
          </a:stretch>
        </p:blipFill>
        <p:spPr>
          <a:xfrm>
            <a:off x="1550670" y="3667125"/>
            <a:ext cx="4468495" cy="1079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949325" y="1018540"/>
            <a:ext cx="9864725" cy="5397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ts val="3500"/>
              </a:lnSpc>
              <a:spcAft>
                <a:spcPts val="1200"/>
              </a:spcAft>
            </a:pPr>
            <a:r>
              <a:rPr lang="zh-CN" altLang="en-US" sz="2600">
                <a:solidFill>
                  <a:srgbClr val="00B0F0"/>
                </a:solidFill>
                <a:latin typeface="方正黑体简体" panose="03000509000000000000" charset="-122"/>
                <a:ea typeface="方正黑体简体" panose="03000509000000000000" charset="-122"/>
              </a:rPr>
              <a:t>二、填空题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b="57354"/>
          <a:stretch>
            <a:fillRect/>
          </a:stretch>
        </p:blipFill>
        <p:spPr>
          <a:xfrm>
            <a:off x="1428750" y="1890395"/>
            <a:ext cx="8277225" cy="78803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rcRect t="42148" r="705" b="41749"/>
          <a:stretch>
            <a:fillRect/>
          </a:stretch>
        </p:blipFill>
        <p:spPr>
          <a:xfrm>
            <a:off x="1057275" y="3429000"/>
            <a:ext cx="10195560" cy="105219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rcRect l="4545" t="33149" r="93482" b="59106"/>
          <a:stretch>
            <a:fillRect/>
          </a:stretch>
        </p:blipFill>
        <p:spPr>
          <a:xfrm>
            <a:off x="8126095" y="1890395"/>
            <a:ext cx="202565" cy="5060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rcRect t="37766" r="31952" b="24124"/>
          <a:stretch>
            <a:fillRect/>
          </a:stretch>
        </p:blipFill>
        <p:spPr>
          <a:xfrm>
            <a:off x="1685925" y="1306195"/>
            <a:ext cx="5632450" cy="70421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rcRect t="66200" r="38095" b="25637"/>
          <a:stretch>
            <a:fillRect/>
          </a:stretch>
        </p:blipFill>
        <p:spPr>
          <a:xfrm>
            <a:off x="1685925" y="3162300"/>
            <a:ext cx="6356350" cy="5334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rcRect l="4119" t="57833" r="92950" b="34004"/>
          <a:stretch>
            <a:fillRect/>
          </a:stretch>
        </p:blipFill>
        <p:spPr>
          <a:xfrm>
            <a:off x="5662930" y="1261110"/>
            <a:ext cx="300990" cy="533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10"/>
          <p:cNvSpPr txBox="1">
            <a:spLocks noChangeArrowheads="1"/>
          </p:cNvSpPr>
          <p:nvPr/>
        </p:nvSpPr>
        <p:spPr bwMode="auto">
          <a:xfrm>
            <a:off x="1912620" y="1707515"/>
            <a:ext cx="1323340" cy="3313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8800" b="1" spc="-3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 录</a:t>
            </a:r>
          </a:p>
        </p:txBody>
      </p:sp>
      <p:sp>
        <p:nvSpPr>
          <p:cNvPr id="9" name="矩形 8">
            <a:hlinkClick r:id="rId23" action="ppaction://hlinksldjump"/>
          </p:cNvPr>
          <p:cNvSpPr/>
          <p:nvPr>
            <p:custDataLst>
              <p:tags r:id="rId1"/>
            </p:custDataLst>
          </p:nvPr>
        </p:nvSpPr>
        <p:spPr>
          <a:xfrm>
            <a:off x="5449915" y="1402676"/>
            <a:ext cx="4560000" cy="480000"/>
          </a:xfrm>
          <a:prstGeom prst="rect">
            <a:avLst/>
          </a:prstGeom>
          <a:solidFill>
            <a:srgbClr val="5034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135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rPr>
              <a:t>考纲要求</a:t>
            </a:r>
          </a:p>
        </p:txBody>
      </p:sp>
      <p:sp>
        <p:nvSpPr>
          <p:cNvPr id="10" name="矩形 9">
            <a:hlinkClick r:id="rId24" action="ppaction://hlinksldjump"/>
          </p:cNvPr>
          <p:cNvSpPr/>
          <p:nvPr>
            <p:custDataLst>
              <p:tags r:id="rId2"/>
            </p:custDataLst>
          </p:nvPr>
        </p:nvSpPr>
        <p:spPr>
          <a:xfrm>
            <a:off x="5449915" y="2335627"/>
            <a:ext cx="4560000" cy="480000"/>
          </a:xfrm>
          <a:prstGeom prst="rect">
            <a:avLst/>
          </a:prstGeom>
          <a:solidFill>
            <a:srgbClr val="40C7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zh-CN" altLang="en-US" sz="2135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rPr>
              <a:t>知识梳理</a:t>
            </a:r>
          </a:p>
        </p:txBody>
      </p:sp>
      <p:sp>
        <p:nvSpPr>
          <p:cNvPr id="11" name="矩形 10">
            <a:hlinkClick r:id="rId25" action="ppaction://hlinksldjump"/>
          </p:cNvPr>
          <p:cNvSpPr/>
          <p:nvPr>
            <p:custDataLst>
              <p:tags r:id="rId3"/>
            </p:custDataLst>
          </p:nvPr>
        </p:nvSpPr>
        <p:spPr>
          <a:xfrm>
            <a:off x="5449915" y="3283687"/>
            <a:ext cx="4560000" cy="480000"/>
          </a:xfrm>
          <a:prstGeom prst="rect">
            <a:avLst/>
          </a:prstGeom>
          <a:solidFill>
            <a:srgbClr val="5034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zh-CN" altLang="en-US" sz="2135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rPr>
              <a:t>典型例题</a:t>
            </a:r>
          </a:p>
        </p:txBody>
      </p:sp>
      <p:sp>
        <p:nvSpPr>
          <p:cNvPr id="14" name="矩形 13">
            <a:hlinkClick r:id="rId26" action="ppaction://hlinksldjump"/>
          </p:cNvPr>
          <p:cNvSpPr/>
          <p:nvPr>
            <p:custDataLst>
              <p:tags r:id="rId4"/>
            </p:custDataLst>
          </p:nvPr>
        </p:nvSpPr>
        <p:spPr>
          <a:xfrm>
            <a:off x="5449915" y="4236192"/>
            <a:ext cx="4560000" cy="480000"/>
          </a:xfrm>
          <a:prstGeom prst="rect">
            <a:avLst/>
          </a:prstGeom>
          <a:solidFill>
            <a:srgbClr val="40C7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zh-CN" altLang="en-US" sz="2135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rPr>
              <a:t>真题感知</a:t>
            </a:r>
          </a:p>
        </p:txBody>
      </p:sp>
      <p:grpSp>
        <p:nvGrpSpPr>
          <p:cNvPr id="15" name="组合 14"/>
          <p:cNvGrpSpPr>
            <a:grpSpLocks noChangeAspect="1"/>
          </p:cNvGrpSpPr>
          <p:nvPr>
            <p:custDataLst>
              <p:tags r:id="rId5"/>
            </p:custDataLst>
          </p:nvPr>
        </p:nvGrpSpPr>
        <p:grpSpPr>
          <a:xfrm>
            <a:off x="4255370" y="1331026"/>
            <a:ext cx="680133" cy="560988"/>
            <a:chOff x="2971064" y="1795564"/>
            <a:chExt cx="612717" cy="505382"/>
          </a:xfrm>
        </p:grpSpPr>
        <p:sp>
          <p:nvSpPr>
            <p:cNvPr id="16" name="矩形 45"/>
            <p:cNvSpPr/>
            <p:nvPr>
              <p:custDataLst>
                <p:tags r:id="rId19"/>
              </p:custDataLst>
            </p:nvPr>
          </p:nvSpPr>
          <p:spPr>
            <a:xfrm>
              <a:off x="2971064" y="1796946"/>
              <a:ext cx="612000" cy="504000"/>
            </a:xfrm>
            <a:custGeom>
              <a:avLst/>
              <a:gdLst/>
              <a:ahLst/>
              <a:cxnLst/>
              <a:rect l="l" t="t" r="r" b="b"/>
              <a:pathLst>
                <a:path w="612000" h="504000">
                  <a:moveTo>
                    <a:pt x="576000" y="235074"/>
                  </a:moveTo>
                  <a:lnTo>
                    <a:pt x="612000" y="235074"/>
                  </a:lnTo>
                  <a:lnTo>
                    <a:pt x="612000" y="504000"/>
                  </a:lnTo>
                  <a:lnTo>
                    <a:pt x="306000" y="504000"/>
                  </a:lnTo>
                  <a:lnTo>
                    <a:pt x="306000" y="468000"/>
                  </a:lnTo>
                  <a:lnTo>
                    <a:pt x="576000" y="468000"/>
                  </a:lnTo>
                  <a:close/>
                  <a:moveTo>
                    <a:pt x="0" y="0"/>
                  </a:moveTo>
                  <a:lnTo>
                    <a:pt x="306000" y="0"/>
                  </a:lnTo>
                  <a:lnTo>
                    <a:pt x="306000" y="36000"/>
                  </a:lnTo>
                  <a:lnTo>
                    <a:pt x="36000" y="36000"/>
                  </a:lnTo>
                  <a:lnTo>
                    <a:pt x="36000" y="253355"/>
                  </a:lnTo>
                  <a:lnTo>
                    <a:pt x="0" y="253355"/>
                  </a:lnTo>
                  <a:close/>
                </a:path>
              </a:pathLst>
            </a:custGeom>
            <a:solidFill>
              <a:srgbClr val="5034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665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7" name="TextBox 50"/>
            <p:cNvSpPr txBox="1"/>
            <p:nvPr>
              <p:custDataLst>
                <p:tags r:id="rId20"/>
              </p:custDataLst>
            </p:nvPr>
          </p:nvSpPr>
          <p:spPr>
            <a:xfrm>
              <a:off x="2986250" y="1795564"/>
              <a:ext cx="597531" cy="4519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66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mpact" panose="020B0806030902050204" pitchFamily="34" charset="0"/>
                </a:rPr>
                <a:t>01</a:t>
              </a:r>
              <a:endParaRPr lang="zh-CN" altLang="en-US" sz="2665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32" name="组合 31"/>
          <p:cNvGrpSpPr>
            <a:grpSpLocks noChangeAspect="1"/>
          </p:cNvGrpSpPr>
          <p:nvPr>
            <p:custDataLst>
              <p:tags r:id="rId6"/>
            </p:custDataLst>
          </p:nvPr>
        </p:nvGrpSpPr>
        <p:grpSpPr>
          <a:xfrm>
            <a:off x="4255370" y="2285492"/>
            <a:ext cx="680133" cy="559454"/>
            <a:chOff x="2971064" y="1796946"/>
            <a:chExt cx="612717" cy="504000"/>
          </a:xfrm>
        </p:grpSpPr>
        <p:sp>
          <p:nvSpPr>
            <p:cNvPr id="33" name="矩形 45"/>
            <p:cNvSpPr/>
            <p:nvPr>
              <p:custDataLst>
                <p:tags r:id="rId17"/>
              </p:custDataLst>
            </p:nvPr>
          </p:nvSpPr>
          <p:spPr>
            <a:xfrm>
              <a:off x="2971064" y="1796946"/>
              <a:ext cx="612000" cy="504000"/>
            </a:xfrm>
            <a:custGeom>
              <a:avLst/>
              <a:gdLst/>
              <a:ahLst/>
              <a:cxnLst/>
              <a:rect l="l" t="t" r="r" b="b"/>
              <a:pathLst>
                <a:path w="612000" h="504000">
                  <a:moveTo>
                    <a:pt x="576000" y="235074"/>
                  </a:moveTo>
                  <a:lnTo>
                    <a:pt x="612000" y="235074"/>
                  </a:lnTo>
                  <a:lnTo>
                    <a:pt x="612000" y="504000"/>
                  </a:lnTo>
                  <a:lnTo>
                    <a:pt x="306000" y="504000"/>
                  </a:lnTo>
                  <a:lnTo>
                    <a:pt x="306000" y="468000"/>
                  </a:lnTo>
                  <a:lnTo>
                    <a:pt x="576000" y="468000"/>
                  </a:lnTo>
                  <a:close/>
                  <a:moveTo>
                    <a:pt x="0" y="0"/>
                  </a:moveTo>
                  <a:lnTo>
                    <a:pt x="306000" y="0"/>
                  </a:lnTo>
                  <a:lnTo>
                    <a:pt x="306000" y="36000"/>
                  </a:lnTo>
                  <a:lnTo>
                    <a:pt x="36000" y="36000"/>
                  </a:lnTo>
                  <a:lnTo>
                    <a:pt x="36000" y="253355"/>
                  </a:lnTo>
                  <a:lnTo>
                    <a:pt x="0" y="253355"/>
                  </a:lnTo>
                  <a:close/>
                </a:path>
              </a:pathLst>
            </a:custGeom>
            <a:solidFill>
              <a:srgbClr val="40C7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665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4" name="TextBox 53"/>
            <p:cNvSpPr txBox="1"/>
            <p:nvPr>
              <p:custDataLst>
                <p:tags r:id="rId18"/>
              </p:custDataLst>
            </p:nvPr>
          </p:nvSpPr>
          <p:spPr>
            <a:xfrm>
              <a:off x="2986250" y="1818448"/>
              <a:ext cx="597531" cy="4519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66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mpact" panose="020B0806030902050204" pitchFamily="34" charset="0"/>
                </a:rPr>
                <a:t>02</a:t>
              </a:r>
              <a:endParaRPr lang="zh-CN" altLang="en-US" sz="2665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35" name="组合 34"/>
          <p:cNvGrpSpPr>
            <a:grpSpLocks noChangeAspect="1"/>
          </p:cNvGrpSpPr>
          <p:nvPr>
            <p:custDataLst>
              <p:tags r:id="rId7"/>
            </p:custDataLst>
          </p:nvPr>
        </p:nvGrpSpPr>
        <p:grpSpPr>
          <a:xfrm>
            <a:off x="4255370" y="3236890"/>
            <a:ext cx="680133" cy="560353"/>
            <a:chOff x="2971064" y="1795564"/>
            <a:chExt cx="612717" cy="504810"/>
          </a:xfrm>
        </p:grpSpPr>
        <p:sp>
          <p:nvSpPr>
            <p:cNvPr id="36" name="矩形 45"/>
            <p:cNvSpPr/>
            <p:nvPr>
              <p:custDataLst>
                <p:tags r:id="rId15"/>
              </p:custDataLst>
            </p:nvPr>
          </p:nvSpPr>
          <p:spPr>
            <a:xfrm>
              <a:off x="2971064" y="1796374"/>
              <a:ext cx="612000" cy="504000"/>
            </a:xfrm>
            <a:custGeom>
              <a:avLst/>
              <a:gdLst/>
              <a:ahLst/>
              <a:cxnLst/>
              <a:rect l="l" t="t" r="r" b="b"/>
              <a:pathLst>
                <a:path w="612000" h="504000">
                  <a:moveTo>
                    <a:pt x="576000" y="235074"/>
                  </a:moveTo>
                  <a:lnTo>
                    <a:pt x="612000" y="235074"/>
                  </a:lnTo>
                  <a:lnTo>
                    <a:pt x="612000" y="504000"/>
                  </a:lnTo>
                  <a:lnTo>
                    <a:pt x="306000" y="504000"/>
                  </a:lnTo>
                  <a:lnTo>
                    <a:pt x="306000" y="468000"/>
                  </a:lnTo>
                  <a:lnTo>
                    <a:pt x="576000" y="468000"/>
                  </a:lnTo>
                  <a:close/>
                  <a:moveTo>
                    <a:pt x="0" y="0"/>
                  </a:moveTo>
                  <a:lnTo>
                    <a:pt x="306000" y="0"/>
                  </a:lnTo>
                  <a:lnTo>
                    <a:pt x="306000" y="36000"/>
                  </a:lnTo>
                  <a:lnTo>
                    <a:pt x="36000" y="36000"/>
                  </a:lnTo>
                  <a:lnTo>
                    <a:pt x="36000" y="253355"/>
                  </a:lnTo>
                  <a:lnTo>
                    <a:pt x="0" y="253355"/>
                  </a:lnTo>
                  <a:close/>
                </a:path>
              </a:pathLst>
            </a:custGeom>
            <a:solidFill>
              <a:srgbClr val="5034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665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7" name="TextBox 56"/>
            <p:cNvSpPr txBox="1"/>
            <p:nvPr>
              <p:custDataLst>
                <p:tags r:id="rId16"/>
              </p:custDataLst>
            </p:nvPr>
          </p:nvSpPr>
          <p:spPr>
            <a:xfrm>
              <a:off x="2986250" y="1795564"/>
              <a:ext cx="597531" cy="4519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66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mpact" panose="020B0806030902050204" pitchFamily="34" charset="0"/>
                </a:rPr>
                <a:t>03</a:t>
              </a:r>
              <a:endParaRPr lang="zh-CN" altLang="en-US" sz="2665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38" name="组合 37"/>
          <p:cNvGrpSpPr>
            <a:grpSpLocks noChangeAspect="1"/>
          </p:cNvGrpSpPr>
          <p:nvPr>
            <p:custDataLst>
              <p:tags r:id="rId8"/>
            </p:custDataLst>
          </p:nvPr>
        </p:nvGrpSpPr>
        <p:grpSpPr>
          <a:xfrm>
            <a:off x="4255867" y="4189823"/>
            <a:ext cx="679337" cy="559453"/>
            <a:chOff x="2971064" y="1796946"/>
            <a:chExt cx="612000" cy="504000"/>
          </a:xfrm>
        </p:grpSpPr>
        <p:sp>
          <p:nvSpPr>
            <p:cNvPr id="39" name="矩形 45"/>
            <p:cNvSpPr/>
            <p:nvPr>
              <p:custDataLst>
                <p:tags r:id="rId13"/>
              </p:custDataLst>
            </p:nvPr>
          </p:nvSpPr>
          <p:spPr>
            <a:xfrm>
              <a:off x="2971064" y="1796946"/>
              <a:ext cx="612000" cy="504000"/>
            </a:xfrm>
            <a:custGeom>
              <a:avLst/>
              <a:gdLst/>
              <a:ahLst/>
              <a:cxnLst/>
              <a:rect l="l" t="t" r="r" b="b"/>
              <a:pathLst>
                <a:path w="612000" h="504000">
                  <a:moveTo>
                    <a:pt x="576000" y="235074"/>
                  </a:moveTo>
                  <a:lnTo>
                    <a:pt x="612000" y="235074"/>
                  </a:lnTo>
                  <a:lnTo>
                    <a:pt x="612000" y="504000"/>
                  </a:lnTo>
                  <a:lnTo>
                    <a:pt x="306000" y="504000"/>
                  </a:lnTo>
                  <a:lnTo>
                    <a:pt x="306000" y="468000"/>
                  </a:lnTo>
                  <a:lnTo>
                    <a:pt x="576000" y="468000"/>
                  </a:lnTo>
                  <a:close/>
                  <a:moveTo>
                    <a:pt x="0" y="0"/>
                  </a:moveTo>
                  <a:lnTo>
                    <a:pt x="306000" y="0"/>
                  </a:lnTo>
                  <a:lnTo>
                    <a:pt x="306000" y="36000"/>
                  </a:lnTo>
                  <a:lnTo>
                    <a:pt x="36000" y="36000"/>
                  </a:lnTo>
                  <a:lnTo>
                    <a:pt x="36000" y="253355"/>
                  </a:lnTo>
                  <a:lnTo>
                    <a:pt x="0" y="253355"/>
                  </a:lnTo>
                  <a:close/>
                </a:path>
              </a:pathLst>
            </a:custGeom>
            <a:solidFill>
              <a:srgbClr val="40C7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665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40" name="TextBox 59"/>
            <p:cNvSpPr txBox="1"/>
            <p:nvPr>
              <p:custDataLst>
                <p:tags r:id="rId14"/>
              </p:custDataLst>
            </p:nvPr>
          </p:nvSpPr>
          <p:spPr>
            <a:xfrm>
              <a:off x="3044464" y="1818950"/>
              <a:ext cx="481100" cy="4519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66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mpact" panose="020B0806030902050204" pitchFamily="34" charset="0"/>
                </a:rPr>
                <a:t>04</a:t>
              </a:r>
              <a:endParaRPr lang="zh-CN" altLang="en-US" sz="2665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endParaRPr>
            </a:p>
          </p:txBody>
        </p:sp>
      </p:grpSp>
      <p:sp>
        <p:nvSpPr>
          <p:cNvPr id="47" name="矩形 46">
            <a:hlinkClick r:id="rId27" action="ppaction://hlinksldjump"/>
          </p:cNvPr>
          <p:cNvSpPr/>
          <p:nvPr>
            <p:custDataLst>
              <p:tags r:id="rId9"/>
            </p:custDataLst>
          </p:nvPr>
        </p:nvSpPr>
        <p:spPr>
          <a:xfrm>
            <a:off x="5450550" y="5203292"/>
            <a:ext cx="4560000" cy="480000"/>
          </a:xfrm>
          <a:prstGeom prst="rect">
            <a:avLst/>
          </a:prstGeom>
          <a:solidFill>
            <a:srgbClr val="5034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zh-CN" altLang="en-US" sz="2135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rPr>
              <a:t>金榜通关</a:t>
            </a:r>
          </a:p>
        </p:txBody>
      </p:sp>
      <p:grpSp>
        <p:nvGrpSpPr>
          <p:cNvPr id="48" name="组合 47"/>
          <p:cNvGrpSpPr>
            <a:grpSpLocks noChangeAspect="1"/>
          </p:cNvGrpSpPr>
          <p:nvPr>
            <p:custDataLst>
              <p:tags r:id="rId10"/>
            </p:custDataLst>
          </p:nvPr>
        </p:nvGrpSpPr>
        <p:grpSpPr>
          <a:xfrm>
            <a:off x="4256005" y="5156495"/>
            <a:ext cx="680133" cy="560353"/>
            <a:chOff x="2971064" y="1795564"/>
            <a:chExt cx="612717" cy="504810"/>
          </a:xfrm>
        </p:grpSpPr>
        <p:sp>
          <p:nvSpPr>
            <p:cNvPr id="49" name="矩形 45"/>
            <p:cNvSpPr/>
            <p:nvPr>
              <p:custDataLst>
                <p:tags r:id="rId11"/>
              </p:custDataLst>
            </p:nvPr>
          </p:nvSpPr>
          <p:spPr>
            <a:xfrm>
              <a:off x="2971064" y="1796374"/>
              <a:ext cx="612000" cy="504000"/>
            </a:xfrm>
            <a:custGeom>
              <a:avLst/>
              <a:gdLst/>
              <a:ahLst/>
              <a:cxnLst/>
              <a:rect l="l" t="t" r="r" b="b"/>
              <a:pathLst>
                <a:path w="612000" h="504000">
                  <a:moveTo>
                    <a:pt x="576000" y="235074"/>
                  </a:moveTo>
                  <a:lnTo>
                    <a:pt x="612000" y="235074"/>
                  </a:lnTo>
                  <a:lnTo>
                    <a:pt x="612000" y="504000"/>
                  </a:lnTo>
                  <a:lnTo>
                    <a:pt x="306000" y="504000"/>
                  </a:lnTo>
                  <a:lnTo>
                    <a:pt x="306000" y="468000"/>
                  </a:lnTo>
                  <a:lnTo>
                    <a:pt x="576000" y="468000"/>
                  </a:lnTo>
                  <a:close/>
                  <a:moveTo>
                    <a:pt x="0" y="0"/>
                  </a:moveTo>
                  <a:lnTo>
                    <a:pt x="306000" y="0"/>
                  </a:lnTo>
                  <a:lnTo>
                    <a:pt x="306000" y="36000"/>
                  </a:lnTo>
                  <a:lnTo>
                    <a:pt x="36000" y="36000"/>
                  </a:lnTo>
                  <a:lnTo>
                    <a:pt x="36000" y="253355"/>
                  </a:lnTo>
                  <a:lnTo>
                    <a:pt x="0" y="253355"/>
                  </a:lnTo>
                  <a:close/>
                </a:path>
              </a:pathLst>
            </a:custGeom>
            <a:solidFill>
              <a:srgbClr val="5034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665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61" name="TextBox 56"/>
            <p:cNvSpPr txBox="1"/>
            <p:nvPr>
              <p:custDataLst>
                <p:tags r:id="rId12"/>
              </p:custDataLst>
            </p:nvPr>
          </p:nvSpPr>
          <p:spPr>
            <a:xfrm>
              <a:off x="2986250" y="1795564"/>
              <a:ext cx="597531" cy="4519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66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mpact" panose="020B0806030902050204" pitchFamily="34" charset="0"/>
                </a:rPr>
                <a:t>05</a:t>
              </a:r>
              <a:endParaRPr lang="zh-CN" altLang="en-US" sz="2665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500"/>
                            </p:stCondLst>
                            <p:childTnLst>
                              <p:par>
                                <p:cTn id="66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bldLvl="0" animBg="1"/>
      <p:bldP spid="10" grpId="0" bldLvl="0" animBg="1"/>
      <p:bldP spid="11" grpId="0" bldLvl="0" animBg="1"/>
      <p:bldP spid="14" grpId="0" bldLvl="0" animBg="1"/>
      <p:bldP spid="47" grpId="0" bldLvl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rcRect t="76873" r="39808"/>
          <a:stretch>
            <a:fillRect/>
          </a:stretch>
        </p:blipFill>
        <p:spPr>
          <a:xfrm>
            <a:off x="1631950" y="1631315"/>
            <a:ext cx="4982210" cy="42735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3620" y="2828925"/>
            <a:ext cx="10144125" cy="120015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97755" y="1426845"/>
            <a:ext cx="428625" cy="533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949325" y="721995"/>
            <a:ext cx="9864725" cy="5397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ts val="3500"/>
              </a:lnSpc>
              <a:spcAft>
                <a:spcPts val="1200"/>
              </a:spcAft>
            </a:pPr>
            <a:r>
              <a:rPr lang="zh-CN" altLang="en-US" sz="2600">
                <a:solidFill>
                  <a:srgbClr val="00B0F0"/>
                </a:solidFill>
                <a:latin typeface="方正黑体简体" panose="03000509000000000000" charset="-122"/>
                <a:ea typeface="方正黑体简体" panose="03000509000000000000" charset="-122"/>
              </a:rPr>
              <a:t>三、解答题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rcRect b="73869"/>
          <a:stretch>
            <a:fillRect/>
          </a:stretch>
        </p:blipFill>
        <p:spPr>
          <a:xfrm>
            <a:off x="1038225" y="1400810"/>
            <a:ext cx="7562850" cy="188912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rcRect l="3070" b="42406"/>
          <a:stretch>
            <a:fillRect/>
          </a:stretch>
        </p:blipFill>
        <p:spPr>
          <a:xfrm>
            <a:off x="1120140" y="3429000"/>
            <a:ext cx="9805035" cy="23260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rcRect t="92841"/>
          <a:stretch>
            <a:fillRect/>
          </a:stretch>
        </p:blipFill>
        <p:spPr>
          <a:xfrm>
            <a:off x="1519555" y="1433195"/>
            <a:ext cx="7562850" cy="51752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rcRect l="3980" t="57264"/>
          <a:stretch>
            <a:fillRect/>
          </a:stretch>
        </p:blipFill>
        <p:spPr>
          <a:xfrm>
            <a:off x="1269365" y="2710815"/>
            <a:ext cx="9712960" cy="17259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流程图: 手动输入 10"/>
          <p:cNvSpPr/>
          <p:nvPr/>
        </p:nvSpPr>
        <p:spPr>
          <a:xfrm rot="10800000">
            <a:off x="0" y="0"/>
            <a:ext cx="12207850" cy="4381622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53 h 10000"/>
              <a:gd name="connsiteX1-43" fmla="*/ 9997 w 10013"/>
              <a:gd name="connsiteY1-44" fmla="*/ 0 h 10000"/>
              <a:gd name="connsiteX2-45" fmla="*/ 10013 w 10013"/>
              <a:gd name="connsiteY2-46" fmla="*/ 10000 h 10000"/>
              <a:gd name="connsiteX3-47" fmla="*/ 13 w 10013"/>
              <a:gd name="connsiteY3-48" fmla="*/ 10000 h 10000"/>
              <a:gd name="connsiteX4-49" fmla="*/ 3 w 10013"/>
              <a:gd name="connsiteY4-50" fmla="*/ 3853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10000">
                <a:moveTo>
                  <a:pt x="3" y="3853"/>
                </a:moveTo>
                <a:lnTo>
                  <a:pt x="9997" y="0"/>
                </a:lnTo>
                <a:cubicBezTo>
                  <a:pt x="10002" y="3333"/>
                  <a:pt x="10008" y="6667"/>
                  <a:pt x="10013" y="10000"/>
                </a:cubicBezTo>
                <a:lnTo>
                  <a:pt x="13" y="10000"/>
                </a:lnTo>
                <a:cubicBezTo>
                  <a:pt x="30" y="8139"/>
                  <a:pt x="-14" y="5714"/>
                  <a:pt x="3" y="3853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2" name="流程图: 手动输入 10"/>
          <p:cNvSpPr/>
          <p:nvPr/>
        </p:nvSpPr>
        <p:spPr>
          <a:xfrm>
            <a:off x="-103175" y="2666979"/>
            <a:ext cx="12398350" cy="4191021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96 h 9565"/>
              <a:gd name="connsiteX1-43" fmla="*/ 9982 w 10013"/>
              <a:gd name="connsiteY1-44" fmla="*/ 0 h 9565"/>
              <a:gd name="connsiteX2-45" fmla="*/ 10013 w 10013"/>
              <a:gd name="connsiteY2-46" fmla="*/ 9565 h 9565"/>
              <a:gd name="connsiteX3-47" fmla="*/ 13 w 10013"/>
              <a:gd name="connsiteY3-48" fmla="*/ 9565 h 9565"/>
              <a:gd name="connsiteX4-49" fmla="*/ 3 w 10013"/>
              <a:gd name="connsiteY4-50" fmla="*/ 3896 h 956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9565">
                <a:moveTo>
                  <a:pt x="3" y="3896"/>
                </a:moveTo>
                <a:lnTo>
                  <a:pt x="9982" y="0"/>
                </a:lnTo>
                <a:cubicBezTo>
                  <a:pt x="9987" y="3333"/>
                  <a:pt x="10008" y="6232"/>
                  <a:pt x="10013" y="9565"/>
                </a:cubicBezTo>
                <a:lnTo>
                  <a:pt x="13" y="9565"/>
                </a:lnTo>
                <a:cubicBezTo>
                  <a:pt x="30" y="7704"/>
                  <a:pt x="-14" y="5757"/>
                  <a:pt x="3" y="3896"/>
                </a:cubicBezTo>
                <a:close/>
              </a:path>
            </a:pathLst>
          </a:custGeom>
          <a:solidFill>
            <a:srgbClr val="86BF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5" name="矩形 14"/>
          <p:cNvSpPr/>
          <p:nvPr/>
        </p:nvSpPr>
        <p:spPr>
          <a:xfrm>
            <a:off x="495300" y="438150"/>
            <a:ext cx="11201400" cy="59817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0" name="矩形 19"/>
          <p:cNvSpPr/>
          <p:nvPr/>
        </p:nvSpPr>
        <p:spPr>
          <a:xfrm>
            <a:off x="685800" y="609600"/>
            <a:ext cx="10820400" cy="5638800"/>
          </a:xfrm>
          <a:prstGeom prst="rect">
            <a:avLst/>
          </a:prstGeom>
          <a:noFill/>
          <a:ln w="28575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2" name="组合 31"/>
          <p:cNvGrpSpPr/>
          <p:nvPr/>
        </p:nvGrpSpPr>
        <p:grpSpPr>
          <a:xfrm>
            <a:off x="4463784" y="2588104"/>
            <a:ext cx="3264431" cy="857915"/>
            <a:chOff x="3407" y="1313"/>
            <a:chExt cx="12287" cy="1517"/>
          </a:xfrm>
        </p:grpSpPr>
        <p:sp>
          <p:nvSpPr>
            <p:cNvPr id="14" name="TextBox 10"/>
            <p:cNvSpPr txBox="1"/>
            <p:nvPr/>
          </p:nvSpPr>
          <p:spPr>
            <a:xfrm>
              <a:off x="3407" y="1313"/>
              <a:ext cx="12287" cy="12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4500" b="1" spc="1000" dirty="0">
                  <a:solidFill>
                    <a:srgbClr val="40475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感</a:t>
              </a:r>
              <a:r>
                <a:rPr lang="zh-CN" altLang="en-US" sz="4500" b="1" spc="1000" dirty="0">
                  <a:solidFill>
                    <a:srgbClr val="404753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谢收看</a:t>
              </a:r>
              <a:endParaRPr sz="4500" b="1" spc="1000" dirty="0">
                <a:solidFill>
                  <a:srgbClr val="404753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5" name="直接连接符 4"/>
            <p:cNvCxnSpPr/>
            <p:nvPr/>
          </p:nvCxnSpPr>
          <p:spPr>
            <a:xfrm>
              <a:off x="3407" y="2830"/>
              <a:ext cx="11452" cy="0"/>
            </a:xfrm>
            <a:prstGeom prst="line">
              <a:avLst/>
            </a:prstGeom>
            <a:ln w="25400">
              <a:solidFill>
                <a:srgbClr val="86BF53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7" name="矩形 6"/>
          <p:cNvSpPr/>
          <p:nvPr/>
        </p:nvSpPr>
        <p:spPr>
          <a:xfrm>
            <a:off x="896620" y="3377764"/>
            <a:ext cx="10800080" cy="3078480"/>
          </a:xfrm>
          <a:prstGeom prst="rect">
            <a:avLst/>
          </a:prstGeom>
          <a:solidFill>
            <a:srgbClr val="C0DAA4">
              <a:alpha val="32000"/>
            </a:srgb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https://img8.file.cache.docer.com/storage/image/0/7/4/d/e/f348095672a1caa34f3327e8dfac54e4.png">
            <a:extLst>
              <a:ext uri="{FF2B5EF4-FFF2-40B4-BE49-F238E27FC236}">
                <a16:creationId xmlns:a16="http://schemas.microsoft.com/office/drawing/2014/main" id="{F198973C-663F-3062-0B13-48533848BB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9610" y="1723107"/>
            <a:ext cx="1264174" cy="1264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688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0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/>
        </p:nvSpPr>
        <p:spPr>
          <a:xfrm>
            <a:off x="2197100" y="2254250"/>
            <a:ext cx="1327150" cy="1327150"/>
          </a:xfrm>
          <a:prstGeom prst="ellipse">
            <a:avLst/>
          </a:prstGeom>
          <a:solidFill>
            <a:srgbClr val="40C7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>
                <a:solidFill>
                  <a:srgbClr val="2A1B86"/>
                </a:solidFill>
                <a:latin typeface="思源宋体" panose="02020700000000000000" pitchFamily="18" charset="-122"/>
                <a:ea typeface="思源宋体" panose="02020700000000000000" pitchFamily="18" charset="-122"/>
                <a:sym typeface="思源宋体" panose="02020700000000000000" pitchFamily="18" charset="-122"/>
              </a:rPr>
              <a:t>5.4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3808730" y="2625090"/>
            <a:ext cx="6394450" cy="62801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 sz="3000" b="1" spc="600" dirty="0">
                <a:solidFill>
                  <a:srgbClr val="2A1B86"/>
                </a:solidFill>
                <a:latin typeface="微软雅黑" panose="020B0503020204020204" charset="-122"/>
                <a:ea typeface="微软雅黑" panose="020B0503020204020204" charset="-122"/>
                <a:sym typeface="思源宋体" panose="02020700000000000000" pitchFamily="18" charset="-122"/>
              </a:rPr>
              <a:t>诱导公式</a:t>
            </a:r>
            <a:endParaRPr lang="en-US" altLang="zh-CN" sz="3000" b="1" spc="600" dirty="0">
              <a:solidFill>
                <a:srgbClr val="2A1B86"/>
              </a:solidFill>
              <a:latin typeface="微软雅黑" panose="020B0503020204020204" charset="-122"/>
              <a:ea typeface="微软雅黑" panose="020B0503020204020204" charset="-122"/>
              <a:sym typeface="思源宋体" panose="02020700000000000000" pitchFamily="18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3485" y="1080135"/>
            <a:ext cx="9480550" cy="49383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25" y="1204595"/>
            <a:ext cx="10191750" cy="44481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9870" y="1638300"/>
            <a:ext cx="9192260" cy="35255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5140" y="965200"/>
            <a:ext cx="8681720" cy="47097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1200150"/>
            <a:ext cx="10210800" cy="44577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01395" y="1339215"/>
            <a:ext cx="9763125" cy="5397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ts val="3500"/>
              </a:lnSpc>
              <a:spcAft>
                <a:spcPts val="1200"/>
              </a:spcAft>
            </a:pPr>
            <a:r>
              <a:rPr lang="zh-CN" altLang="en-US" sz="2600">
                <a:solidFill>
                  <a:srgbClr val="00B0F0"/>
                </a:solidFill>
                <a:latin typeface="方正黑体简体" panose="03000509000000000000" charset="-122"/>
                <a:ea typeface="方正黑体简体" panose="03000509000000000000" charset="-122"/>
              </a:rPr>
              <a:t>考点一　利用诱导公式求值</a:t>
            </a:r>
            <a:endParaRPr lang="zh-CN" sz="2600">
              <a:solidFill>
                <a:srgbClr val="00B0F0"/>
              </a:solidFill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rcRect b="75703"/>
          <a:stretch>
            <a:fillRect/>
          </a:stretch>
        </p:blipFill>
        <p:spPr>
          <a:xfrm>
            <a:off x="1858645" y="2209800"/>
            <a:ext cx="8514080" cy="12192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rcRect t="24297" r="37499" b="44485"/>
          <a:stretch>
            <a:fillRect/>
          </a:stretch>
        </p:blipFill>
        <p:spPr>
          <a:xfrm>
            <a:off x="1858645" y="3759835"/>
            <a:ext cx="5582285" cy="16433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21"/>
  <p:tag name="COMMONDATA" val="eyJoZGlkIjoiZDA1Yjk0MjM1Yjg1MzI1YTQzNzk5OTA3OGMzYTFkNTQ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heme/theme1.xml><?xml version="1.0" encoding="utf-8"?>
<a:theme xmlns:a="http://schemas.openxmlformats.org/drawingml/2006/main" name="Office Theme">
  <a:themeElements>
    <a:clrScheme name="自定义 1">
      <a:dk1>
        <a:srgbClr val="333F50"/>
      </a:dk1>
      <a:lt1>
        <a:srgbClr val="333F50"/>
      </a:lt1>
      <a:dk2>
        <a:srgbClr val="333F50"/>
      </a:dk2>
      <a:lt2>
        <a:srgbClr val="333F50"/>
      </a:lt2>
      <a:accent1>
        <a:srgbClr val="FFFFFF"/>
      </a:accent1>
      <a:accent2>
        <a:srgbClr val="FFD966"/>
      </a:accent2>
      <a:accent3>
        <a:srgbClr val="FFFFFF"/>
      </a:accent3>
      <a:accent4>
        <a:srgbClr val="FFC000"/>
      </a:accent4>
      <a:accent5>
        <a:srgbClr val="FFFFFF"/>
      </a:accent5>
      <a:accent6>
        <a:srgbClr val="FFD966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</TotalTime>
  <Words>88</Words>
  <Application>Microsoft Office PowerPoint</Application>
  <PresentationFormat>宽屏</PresentationFormat>
  <Paragraphs>45</Paragraphs>
  <Slides>23</Slides>
  <Notes>17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3" baseType="lpstr">
      <vt:lpstr>创艺简中圆</vt:lpstr>
      <vt:lpstr>等线</vt:lpstr>
      <vt:lpstr>方正黑体简体</vt:lpstr>
      <vt:lpstr>思源宋体</vt:lpstr>
      <vt:lpstr>微软雅黑</vt:lpstr>
      <vt:lpstr>Arial</vt:lpstr>
      <vt:lpstr>Calibri</vt:lpstr>
      <vt:lpstr>Impact</vt:lpstr>
      <vt:lpstr>Times New Roman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21</dc:title>
  <dc:creator>007</dc:creator>
  <cp:lastModifiedBy>LUYAO HAN</cp:lastModifiedBy>
  <cp:revision>296</cp:revision>
  <dcterms:created xsi:type="dcterms:W3CDTF">2019-02-04T14:34:00Z</dcterms:created>
  <dcterms:modified xsi:type="dcterms:W3CDTF">2024-09-06T01:36:11Z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7799991E888F44F49A04F7EBBCEEFE09_13</vt:lpwstr>
  </property>
  <property fmtid="{D5CDD505-2E9C-101B-9397-08002B2CF9AE}" pid="3" name="KSOProductBuildVer">
    <vt:lpwstr>2052-12.1.0.16929</vt:lpwstr>
  </property>
</Properties>
</file>