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362" r:id="rId2"/>
    <p:sldId id="257" r:id="rId3"/>
    <p:sldId id="3389" r:id="rId4"/>
    <p:sldId id="969" r:id="rId5"/>
    <p:sldId id="3472" r:id="rId6"/>
    <p:sldId id="3388" r:id="rId7"/>
    <p:sldId id="3397" r:id="rId8"/>
    <p:sldId id="3619" r:id="rId9"/>
    <p:sldId id="3417" r:id="rId10"/>
    <p:sldId id="3620" r:id="rId11"/>
    <p:sldId id="3402" r:id="rId12"/>
    <p:sldId id="3603" r:id="rId13"/>
    <p:sldId id="3403" r:id="rId14"/>
    <p:sldId id="3404" r:id="rId15"/>
    <p:sldId id="3405" r:id="rId16"/>
    <p:sldId id="3406" r:id="rId17"/>
    <p:sldId id="3407" r:id="rId18"/>
    <p:sldId id="3621" r:id="rId19"/>
    <p:sldId id="3411" r:id="rId20"/>
    <p:sldId id="3412" r:id="rId21"/>
    <p:sldId id="3553" r:id="rId22"/>
    <p:sldId id="3414" r:id="rId23"/>
    <p:sldId id="3622" r:id="rId24"/>
    <p:sldId id="341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379F0333-995A-AAD8-C948-B799B153623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DFBA5BA2-9F3A-3CEB-6476-9B650D45CF4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98C00B49-94A7-69AA-90D8-ACE37DB02783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F20A5A5B-23CF-9EBA-AD2A-516C4CFD5D3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25783579-51BA-EB50-0177-6B5583EE7A6B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8CCC892E-35C1-8070-5F68-5A6029391F72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0EB5E021-A6B8-3EB1-40A8-2513239EB56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20BD0DE1-EAD2-BA62-B88B-3066929C7DB2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2A13AD03-88DE-272B-84B1-6255B966C970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0CA96D3C-C5D0-E488-D4EE-8436334BC9DC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AA3E41F7-D3EF-8701-85B6-18DA5B019FA3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9A00C5F2-5B19-AF81-0B88-E4035B3681F0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2BFE6D33-3997-DB19-2E42-379DAEC03E87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599C5941-165A-E132-63B6-0E904686C026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1516271B-6445-8DF6-CB9A-D4272FA9A47E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F1DBF6B4-565B-8971-521A-B5346D922FC3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3998FDA8-9BF0-5D6A-FCEC-8AB238A2498D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317C472F-92C5-6B28-62E1-29A66823E8A8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DEF5DBCF-A363-6DCF-F936-110CFF9AFF65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BCFFE4C1-B2F2-52AE-F2AD-A7D84A59D673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D3005CBF-22C3-748A-1742-A513AFCF8547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11138BEB-36EB-47E1-BE8C-0D2497C18DC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876FA80B-77D1-C8AE-C50E-24FEA68A36C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7E36D022-A672-C811-CCBB-D30EF54F7B04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31AE0D89-728F-0071-D8BA-3EE456633D3E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1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7922" b="45351"/>
          <a:stretch>
            <a:fillRect/>
          </a:stretch>
        </p:blipFill>
        <p:spPr>
          <a:xfrm>
            <a:off x="1495425" y="1657985"/>
            <a:ext cx="9201150" cy="710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4335" b="16383"/>
          <a:stretch>
            <a:fillRect/>
          </a:stretch>
        </p:blipFill>
        <p:spPr>
          <a:xfrm>
            <a:off x="1495425" y="2792730"/>
            <a:ext cx="9201150" cy="1243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82960"/>
          <a:stretch>
            <a:fillRect/>
          </a:stretch>
        </p:blipFill>
        <p:spPr>
          <a:xfrm>
            <a:off x="1495425" y="4460875"/>
            <a:ext cx="9201150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8053"/>
          <a:stretch>
            <a:fillRect/>
          </a:stretch>
        </p:blipFill>
        <p:spPr>
          <a:xfrm>
            <a:off x="1037590" y="1782445"/>
            <a:ext cx="10144125" cy="1331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1497" b="42679"/>
          <a:stretch>
            <a:fillRect/>
          </a:stretch>
        </p:blipFill>
        <p:spPr>
          <a:xfrm>
            <a:off x="1037590" y="3305810"/>
            <a:ext cx="10144125" cy="21736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87D51A0-D7F5-7370-0387-5BEDF7E39807}"/>
              </a:ext>
            </a:extLst>
          </p:cNvPr>
          <p:cNvSpPr txBox="1"/>
          <p:nvPr/>
        </p:nvSpPr>
        <p:spPr>
          <a:xfrm>
            <a:off x="8694459" y="17824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57321" b="21277"/>
          <a:stretch>
            <a:fillRect/>
          </a:stretch>
        </p:blipFill>
        <p:spPr>
          <a:xfrm>
            <a:off x="1023620" y="1494790"/>
            <a:ext cx="10144125" cy="1298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78493"/>
          <a:stretch>
            <a:fillRect/>
          </a:stretch>
        </p:blipFill>
        <p:spPr>
          <a:xfrm>
            <a:off x="1023620" y="3429000"/>
            <a:ext cx="10144125" cy="13049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BFD871B-66AD-F0F6-1DB4-40999E995321}"/>
              </a:ext>
            </a:extLst>
          </p:cNvPr>
          <p:cNvSpPr txBox="1"/>
          <p:nvPr/>
        </p:nvSpPr>
        <p:spPr>
          <a:xfrm>
            <a:off x="8470525" y="14901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2019300"/>
            <a:ext cx="8210550" cy="1409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44565" y="21869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371" r="37628" b="90391"/>
          <a:stretch>
            <a:fillRect/>
          </a:stretch>
        </p:blipFill>
        <p:spPr>
          <a:xfrm>
            <a:off x="1607820" y="3796030"/>
            <a:ext cx="6284595" cy="74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0034"/>
          <a:stretch>
            <a:fillRect/>
          </a:stretch>
        </p:blipFill>
        <p:spPr>
          <a:xfrm>
            <a:off x="1685290" y="1428750"/>
            <a:ext cx="8629650" cy="1131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88940" y="1483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711" t="9744" r="37087" b="82321"/>
          <a:stretch>
            <a:fillRect/>
          </a:stretch>
        </p:blipFill>
        <p:spPr>
          <a:xfrm>
            <a:off x="1825625" y="3148965"/>
            <a:ext cx="6285865" cy="614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0448" b="64359"/>
          <a:stretch>
            <a:fillRect/>
          </a:stretch>
        </p:blipFill>
        <p:spPr>
          <a:xfrm>
            <a:off x="1514475" y="1720215"/>
            <a:ext cx="8629650" cy="861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16320" y="17468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766" t="17940" b="72830"/>
          <a:stretch>
            <a:fillRect/>
          </a:stretch>
        </p:blipFill>
        <p:spPr>
          <a:xfrm>
            <a:off x="1421765" y="3530600"/>
            <a:ext cx="9511030" cy="65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888" b="44818"/>
          <a:stretch>
            <a:fillRect/>
          </a:stretch>
        </p:blipFill>
        <p:spPr>
          <a:xfrm>
            <a:off x="1432560" y="1535430"/>
            <a:ext cx="8629650" cy="1093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9420" y="16325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807" t="27431" r="28378" b="64696"/>
          <a:stretch>
            <a:fillRect/>
          </a:stretch>
        </p:blipFill>
        <p:spPr>
          <a:xfrm>
            <a:off x="1607185" y="3298825"/>
            <a:ext cx="6777990" cy="569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5182" b="22868"/>
          <a:stretch>
            <a:fillRect/>
          </a:stretch>
        </p:blipFill>
        <p:spPr>
          <a:xfrm>
            <a:off x="1480820" y="1235075"/>
            <a:ext cx="8629650" cy="1243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27595" y="1370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573" t="35367" r="47407" b="54431"/>
          <a:stretch>
            <a:fillRect/>
          </a:stretch>
        </p:blipFill>
        <p:spPr>
          <a:xfrm>
            <a:off x="1631315" y="3257550"/>
            <a:ext cx="4694555" cy="720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77132"/>
          <a:stretch>
            <a:fillRect/>
          </a:stretch>
        </p:blipFill>
        <p:spPr>
          <a:xfrm>
            <a:off x="1152525" y="1249045"/>
            <a:ext cx="8629650" cy="12960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01025" y="13176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6405" t="44858" r="-430" b="39910"/>
          <a:stretch>
            <a:fillRect/>
          </a:stretch>
        </p:blipFill>
        <p:spPr>
          <a:xfrm>
            <a:off x="1191260" y="3148330"/>
            <a:ext cx="9591675" cy="1075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67362"/>
          <a:stretch>
            <a:fillRect/>
          </a:stretch>
        </p:blipFill>
        <p:spPr>
          <a:xfrm>
            <a:off x="1910080" y="2287270"/>
            <a:ext cx="7943850" cy="655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64417" b="12020"/>
          <a:stretch>
            <a:fillRect/>
          </a:stretch>
        </p:blipFill>
        <p:spPr>
          <a:xfrm>
            <a:off x="1090930" y="3258185"/>
            <a:ext cx="10201275" cy="1663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4090" t="60351" r="92561" b="35843"/>
          <a:stretch>
            <a:fillRect/>
          </a:stretch>
        </p:blipFill>
        <p:spPr>
          <a:xfrm>
            <a:off x="7207885" y="2413635"/>
            <a:ext cx="375920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975" b="33365"/>
          <a:stretch>
            <a:fillRect/>
          </a:stretch>
        </p:blipFill>
        <p:spPr>
          <a:xfrm>
            <a:off x="2124075" y="1645285"/>
            <a:ext cx="7943850" cy="696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1912" r="38027"/>
          <a:stretch>
            <a:fillRect/>
          </a:stretch>
        </p:blipFill>
        <p:spPr>
          <a:xfrm>
            <a:off x="1801495" y="3339465"/>
            <a:ext cx="6322060" cy="570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46470" y="1645285"/>
            <a:ext cx="506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-3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276"/>
          <a:stretch>
            <a:fillRect/>
          </a:stretch>
        </p:blipFill>
        <p:spPr>
          <a:xfrm>
            <a:off x="1550035" y="1562100"/>
            <a:ext cx="7943850" cy="697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2095" r="-510" b="54868"/>
          <a:stretch>
            <a:fillRect/>
          </a:stretch>
        </p:blipFill>
        <p:spPr>
          <a:xfrm>
            <a:off x="1072515" y="2860675"/>
            <a:ext cx="10262870" cy="1626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129" r="91586" b="87905"/>
          <a:stretch>
            <a:fillRect/>
          </a:stretch>
        </p:blipFill>
        <p:spPr>
          <a:xfrm>
            <a:off x="7754620" y="1415415"/>
            <a:ext cx="437515" cy="59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0716"/>
          <a:stretch>
            <a:fillRect/>
          </a:stretch>
        </p:blipFill>
        <p:spPr>
          <a:xfrm>
            <a:off x="1310640" y="1507490"/>
            <a:ext cx="4743450" cy="1777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888" t="45132" r="10466" b="33772"/>
          <a:stretch>
            <a:fillRect/>
          </a:stretch>
        </p:blipFill>
        <p:spPr>
          <a:xfrm>
            <a:off x="1409700" y="3873500"/>
            <a:ext cx="8642985" cy="103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175"/>
          <a:stretch>
            <a:fillRect/>
          </a:stretch>
        </p:blipFill>
        <p:spPr>
          <a:xfrm>
            <a:off x="1660525" y="1139190"/>
            <a:ext cx="4743450" cy="1530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695" t="67066"/>
          <a:stretch>
            <a:fillRect/>
          </a:stretch>
        </p:blipFill>
        <p:spPr>
          <a:xfrm>
            <a:off x="1407795" y="3347085"/>
            <a:ext cx="9731375" cy="162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5.3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同角三角函数的基本关系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" y="1080135"/>
            <a:ext cx="9480550" cy="493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204595"/>
            <a:ext cx="1019175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195" y="12274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 dirty="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一、平方关系</a:t>
            </a:r>
            <a:endParaRPr lang="zh-CN" altLang="en-US" sz="2200" dirty="0"/>
          </a:p>
        </p:txBody>
      </p:sp>
      <p:sp>
        <p:nvSpPr>
          <p:cNvPr id="4" name="文本框 3"/>
          <p:cNvSpPr txBox="1"/>
          <p:nvPr/>
        </p:nvSpPr>
        <p:spPr>
          <a:xfrm>
            <a:off x="1042670" y="342900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 dirty="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二、商的关系式</a:t>
            </a:r>
            <a:endParaRPr lang="zh-CN" altLang="en-US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4416"/>
          <a:stretch>
            <a:fillRect/>
          </a:stretch>
        </p:blipFill>
        <p:spPr>
          <a:xfrm>
            <a:off x="2032635" y="2162175"/>
            <a:ext cx="3124200" cy="480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60541"/>
          <a:stretch>
            <a:fillRect/>
          </a:stretch>
        </p:blipFill>
        <p:spPr>
          <a:xfrm>
            <a:off x="2032635" y="4282440"/>
            <a:ext cx="3124200" cy="74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已知角的某个三角函数值求其他三角函数值</a:t>
            </a:r>
            <a:endParaRPr 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-237" r="34203" b="90335"/>
          <a:stretch>
            <a:fillRect/>
          </a:stretch>
        </p:blipFill>
        <p:spPr>
          <a:xfrm>
            <a:off x="1001395" y="2041525"/>
            <a:ext cx="6680835" cy="742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9055" b="63659"/>
          <a:stretch>
            <a:fillRect/>
          </a:stretch>
        </p:blipFill>
        <p:spPr>
          <a:xfrm>
            <a:off x="1001395" y="3079750"/>
            <a:ext cx="10153650" cy="2045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7315" b="54172"/>
          <a:stretch>
            <a:fillRect/>
          </a:stretch>
        </p:blipFill>
        <p:spPr>
          <a:xfrm>
            <a:off x="1019175" y="1070610"/>
            <a:ext cx="1015365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46252"/>
          <a:stretch>
            <a:fillRect/>
          </a:stretch>
        </p:blipFill>
        <p:spPr>
          <a:xfrm>
            <a:off x="1019175" y="1818640"/>
            <a:ext cx="10153650" cy="402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化简三角函数式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4604"/>
          <a:stretch>
            <a:fillRect/>
          </a:stretch>
        </p:blipFill>
        <p:spPr>
          <a:xfrm>
            <a:off x="1563370" y="2288540"/>
            <a:ext cx="9201150" cy="654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6368" b="61450"/>
          <a:stretch>
            <a:fillRect/>
          </a:stretch>
        </p:blipFill>
        <p:spPr>
          <a:xfrm>
            <a:off x="1577340" y="3429000"/>
            <a:ext cx="9201150" cy="94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107</Words>
  <Application>Microsoft Office PowerPoint</Application>
  <PresentationFormat>宽屏</PresentationFormat>
  <Paragraphs>51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291</cp:revision>
  <dcterms:created xsi:type="dcterms:W3CDTF">2019-02-04T14:34:00Z</dcterms:created>
  <dcterms:modified xsi:type="dcterms:W3CDTF">2024-09-06T01:36:14Z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854F06894C4741C0A8FD4C1AB4E969DE_13</vt:lpwstr>
  </property>
  <property fmtid="{D5CDD505-2E9C-101B-9397-08002B2CF9AE}" pid="3" name="KSOProductBuildVer">
    <vt:lpwstr>2052-12.1.0.16929</vt:lpwstr>
  </property>
</Properties>
</file>