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362" r:id="rId2"/>
    <p:sldId id="257" r:id="rId3"/>
    <p:sldId id="3389" r:id="rId4"/>
    <p:sldId id="969" r:id="rId5"/>
    <p:sldId id="3472" r:id="rId6"/>
    <p:sldId id="3388" r:id="rId7"/>
    <p:sldId id="3600" r:id="rId8"/>
    <p:sldId id="3501" r:id="rId9"/>
    <p:sldId id="3576" r:id="rId10"/>
    <p:sldId id="3601" r:id="rId11"/>
    <p:sldId id="3602" r:id="rId12"/>
    <p:sldId id="3397" r:id="rId13"/>
    <p:sldId id="3417" r:id="rId14"/>
    <p:sldId id="3439" r:id="rId15"/>
    <p:sldId id="3402" r:id="rId16"/>
    <p:sldId id="3603" r:id="rId17"/>
    <p:sldId id="3403" r:id="rId18"/>
    <p:sldId id="3404" r:id="rId19"/>
    <p:sldId id="3405" r:id="rId20"/>
    <p:sldId id="3406" r:id="rId21"/>
    <p:sldId id="3407" r:id="rId22"/>
    <p:sldId id="3411" r:id="rId23"/>
    <p:sldId id="3412" r:id="rId24"/>
    <p:sldId id="3553" r:id="rId25"/>
    <p:sldId id="3414" r:id="rId26"/>
    <p:sldId id="3415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豆文宇" initials="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17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5.xml"/><Relationship Id="rId5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7" name="文本框 6">
            <a:hlinkClick r:id="rId3" action="ppaction://hlinksldjump"/>
            <a:extLst>
              <a:ext uri="{FF2B5EF4-FFF2-40B4-BE49-F238E27FC236}">
                <a16:creationId xmlns:a16="http://schemas.microsoft.com/office/drawing/2014/main" id="{674184F9-A4A3-13D1-C941-8A10C4658A0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8" name="文本框 7">
            <a:hlinkClick r:id="rId4" action="ppaction://hlinksldjump"/>
            <a:extLst>
              <a:ext uri="{FF2B5EF4-FFF2-40B4-BE49-F238E27FC236}">
                <a16:creationId xmlns:a16="http://schemas.microsoft.com/office/drawing/2014/main" id="{243230F3-BAAC-3269-DC78-3399ADC50E08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9" name="文本框 8">
            <a:hlinkClick r:id="rId5" action="ppaction://hlinksldjump"/>
            <a:extLst>
              <a:ext uri="{FF2B5EF4-FFF2-40B4-BE49-F238E27FC236}">
                <a16:creationId xmlns:a16="http://schemas.microsoft.com/office/drawing/2014/main" id="{4190205B-CEED-B873-FB4A-585530A55666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0" name="文本框 9">
            <a:hlinkClick r:id="rId6" action="ppaction://hlinksldjump"/>
            <a:extLst>
              <a:ext uri="{FF2B5EF4-FFF2-40B4-BE49-F238E27FC236}">
                <a16:creationId xmlns:a16="http://schemas.microsoft.com/office/drawing/2014/main" id="{6313922E-C5E9-5847-C70E-D88C03C11F08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2" name="文本框 11">
            <a:hlinkClick r:id="rId7" action="ppaction://hlinksldjump"/>
            <a:extLst>
              <a:ext uri="{FF2B5EF4-FFF2-40B4-BE49-F238E27FC236}">
                <a16:creationId xmlns:a16="http://schemas.microsoft.com/office/drawing/2014/main" id="{4D3C102B-1330-5987-4355-26B00AD0B8A1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55A12AD9-A23F-EB99-393B-ECB7D0DDA5A0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EBDFEDE6-8A97-1D83-81EE-4FEC6639C80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69FB8EA9-D0FA-65BB-BB19-361F3808EC92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0B532E11-575E-C45A-C35D-9E5244EA21AC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6CD917E9-B1FB-355E-7A72-2329C49C8BAA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968E8813-7D68-C785-B586-C983CFE827FE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01FF8945-BD91-B168-91E7-17517CA6CDA2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D79ABD11-1DC5-EDB9-4EB9-8418CB00E30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616C8DB-E2DB-8294-88F4-8FC2904DAE7B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77985FDB-99A7-3769-BEE9-EF2178887F6F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  <a:extLst>
              <a:ext uri="{FF2B5EF4-FFF2-40B4-BE49-F238E27FC236}">
                <a16:creationId xmlns:a16="http://schemas.microsoft.com/office/drawing/2014/main" id="{EE5CE37F-E8B4-2EA3-372A-136B31DA1933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5" name="文本框 4">
            <a:hlinkClick r:id="rId4" action="ppaction://hlinksldjump"/>
            <a:extLst>
              <a:ext uri="{FF2B5EF4-FFF2-40B4-BE49-F238E27FC236}">
                <a16:creationId xmlns:a16="http://schemas.microsoft.com/office/drawing/2014/main" id="{8F23782E-2CC7-1D82-C39C-475427CD37AA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6" name="文本框 5">
            <a:hlinkClick r:id="rId5" action="ppaction://hlinksldjump"/>
            <a:extLst>
              <a:ext uri="{FF2B5EF4-FFF2-40B4-BE49-F238E27FC236}">
                <a16:creationId xmlns:a16="http://schemas.microsoft.com/office/drawing/2014/main" id="{59EC80D2-B316-B7B8-A1A6-53FB0BEB83EE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7" name="文本框 6">
            <a:hlinkClick r:id="rId6" action="ppaction://hlinksldjump"/>
            <a:extLst>
              <a:ext uri="{FF2B5EF4-FFF2-40B4-BE49-F238E27FC236}">
                <a16:creationId xmlns:a16="http://schemas.microsoft.com/office/drawing/2014/main" id="{15BA5F11-20A7-2F58-6F2D-C7FFF3D26C10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8" name="文本框 7">
            <a:hlinkClick r:id="rId7" action="ppaction://hlinksldjump"/>
            <a:extLst>
              <a:ext uri="{FF2B5EF4-FFF2-40B4-BE49-F238E27FC236}">
                <a16:creationId xmlns:a16="http://schemas.microsoft.com/office/drawing/2014/main" id="{5E261C73-44E8-6DB0-6C68-A67297CCF666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5" name="文本框 4">
            <a:hlinkClick r:id="rId3" action="ppaction://hlinksldjump"/>
            <a:extLst>
              <a:ext uri="{FF2B5EF4-FFF2-40B4-BE49-F238E27FC236}">
                <a16:creationId xmlns:a16="http://schemas.microsoft.com/office/drawing/2014/main" id="{A2117D67-1797-26B9-1EB0-1BEC1ED9C29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0" name="文本框 9">
            <a:hlinkClick r:id="rId4" action="ppaction://hlinksldjump"/>
            <a:extLst>
              <a:ext uri="{FF2B5EF4-FFF2-40B4-BE49-F238E27FC236}">
                <a16:creationId xmlns:a16="http://schemas.microsoft.com/office/drawing/2014/main" id="{90207B28-3922-EC51-5862-D734B46ACB35}"/>
              </a:ext>
            </a:extLst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3" name="文本框 12">
            <a:hlinkClick r:id="rId5" action="ppaction://hlinksldjump"/>
            <a:extLst>
              <a:ext uri="{FF2B5EF4-FFF2-40B4-BE49-F238E27FC236}">
                <a16:creationId xmlns:a16="http://schemas.microsoft.com/office/drawing/2014/main" id="{19B90A76-3DC5-31BD-BB88-B248AE01414C}"/>
              </a:ext>
            </a:extLst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4" name="文本框 13">
            <a:hlinkClick r:id="rId6" action="ppaction://hlinksldjump"/>
            <a:extLst>
              <a:ext uri="{FF2B5EF4-FFF2-40B4-BE49-F238E27FC236}">
                <a16:creationId xmlns:a16="http://schemas.microsoft.com/office/drawing/2014/main" id="{38095CDC-4CAD-94A7-89D3-B8C2CEE0594A}"/>
              </a:ext>
            </a:extLst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6" name="文本框 15">
            <a:hlinkClick r:id="rId7" action="ppaction://hlinksldjump"/>
            <a:extLst>
              <a:ext uri="{FF2B5EF4-FFF2-40B4-BE49-F238E27FC236}">
                <a16:creationId xmlns:a16="http://schemas.microsoft.com/office/drawing/2014/main" id="{8CB9FED0-F823-0399-7B84-12056E26AE92}"/>
              </a:ext>
            </a:extLst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5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2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095" y="2405380"/>
            <a:ext cx="512445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4565" y="75374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四、特殊角的三角函数值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2099945"/>
            <a:ext cx="7543800" cy="265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</a:t>
            </a:r>
            <a:r>
              <a:rPr lang="zh-CN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利用定义求三角函数值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0365"/>
          <a:stretch>
            <a:fillRect/>
          </a:stretch>
        </p:blipFill>
        <p:spPr>
          <a:xfrm>
            <a:off x="1728470" y="2471420"/>
            <a:ext cx="8734425" cy="375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19635" b="19668"/>
          <a:stretch>
            <a:fillRect/>
          </a:stretch>
        </p:blipFill>
        <p:spPr>
          <a:xfrm>
            <a:off x="1728470" y="3079750"/>
            <a:ext cx="8734425" cy="1162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79602"/>
          <a:stretch>
            <a:fillRect/>
          </a:stretch>
        </p:blipFill>
        <p:spPr>
          <a:xfrm>
            <a:off x="1728470" y="4391660"/>
            <a:ext cx="8734425" cy="390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2EC67BB-9DF1-AFD9-99FC-9A37A2402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086" y="1594168"/>
            <a:ext cx="407472" cy="116205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5831509-CC03-9A42-6C23-1E2E180FD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062" y="1500166"/>
            <a:ext cx="407472" cy="122241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52560B-DAAD-A335-7CAF-63D8ECF40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3023" y="1594168"/>
            <a:ext cx="434681" cy="1187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三角函数在各象限符号的判断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7395"/>
          <a:stretch>
            <a:fillRect/>
          </a:stretch>
        </p:blipFill>
        <p:spPr>
          <a:xfrm>
            <a:off x="1699895" y="2033270"/>
            <a:ext cx="8791575" cy="909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32605"/>
          <a:stretch>
            <a:fillRect/>
          </a:stretch>
        </p:blipFill>
        <p:spPr>
          <a:xfrm>
            <a:off x="1699895" y="3142615"/>
            <a:ext cx="8791575" cy="1880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19480" y="946150"/>
            <a:ext cx="1040066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利用三角函数求参数问题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968"/>
          <a:stretch>
            <a:fillRect/>
          </a:stretch>
        </p:blipFill>
        <p:spPr>
          <a:xfrm>
            <a:off x="1771650" y="2480945"/>
            <a:ext cx="8648700" cy="6261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3032"/>
          <a:stretch>
            <a:fillRect/>
          </a:stretch>
        </p:blipFill>
        <p:spPr>
          <a:xfrm>
            <a:off x="1771650" y="3639820"/>
            <a:ext cx="8648700" cy="12693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9F304D-7185-58E8-18D9-FFDD05E764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703" y="1847606"/>
            <a:ext cx="1038095" cy="761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677"/>
          <a:stretch>
            <a:fillRect/>
          </a:stretch>
        </p:blipFill>
        <p:spPr>
          <a:xfrm>
            <a:off x="1699895" y="2103120"/>
            <a:ext cx="8791575" cy="7994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2323" b="42199"/>
          <a:stretch>
            <a:fillRect/>
          </a:stretch>
        </p:blipFill>
        <p:spPr>
          <a:xfrm>
            <a:off x="1699895" y="3429000"/>
            <a:ext cx="8791575" cy="127063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C5F6D63-6BBD-232A-BC3B-2C24B34224A6}"/>
              </a:ext>
            </a:extLst>
          </p:cNvPr>
          <p:cNvSpPr txBox="1"/>
          <p:nvPr/>
        </p:nvSpPr>
        <p:spPr>
          <a:xfrm>
            <a:off x="7369512" y="2117116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191" b="15851"/>
          <a:stretch>
            <a:fillRect/>
          </a:stretch>
        </p:blipFill>
        <p:spPr>
          <a:xfrm>
            <a:off x="1699895" y="1453515"/>
            <a:ext cx="8791575" cy="9296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85674"/>
          <a:stretch>
            <a:fillRect/>
          </a:stretch>
        </p:blipFill>
        <p:spPr>
          <a:xfrm>
            <a:off x="1341120" y="3288665"/>
            <a:ext cx="8791575" cy="51308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08424E4-2C08-1B9D-5904-4FFBDFD93FA6}"/>
              </a:ext>
            </a:extLst>
          </p:cNvPr>
          <p:cNvSpPr txBox="1"/>
          <p:nvPr/>
        </p:nvSpPr>
        <p:spPr>
          <a:xfrm>
            <a:off x="7724075" y="1509278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80" y="2186940"/>
            <a:ext cx="6943725" cy="1123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4565" y="21869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623" b="80877"/>
          <a:stretch>
            <a:fillRect/>
          </a:stretch>
        </p:blipFill>
        <p:spPr>
          <a:xfrm>
            <a:off x="1362710" y="3660140"/>
            <a:ext cx="9534525" cy="1260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055"/>
          <a:stretch>
            <a:fillRect/>
          </a:stretch>
        </p:blipFill>
        <p:spPr>
          <a:xfrm>
            <a:off x="1944370" y="1604645"/>
            <a:ext cx="7400925" cy="982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830185" y="1605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6474" t="19615" r="26940" b="72091"/>
          <a:stretch>
            <a:fillRect/>
          </a:stretch>
        </p:blipFill>
        <p:spPr>
          <a:xfrm>
            <a:off x="1917065" y="3544570"/>
            <a:ext cx="6798945" cy="54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7694" b="53194"/>
          <a:stretch>
            <a:fillRect/>
          </a:stretch>
        </p:blipFill>
        <p:spPr>
          <a:xfrm>
            <a:off x="1451610" y="1988185"/>
            <a:ext cx="7400925" cy="6972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82795" y="19202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331" t="27495" b="62765"/>
          <a:stretch>
            <a:fillRect/>
          </a:stretch>
        </p:blipFill>
        <p:spPr>
          <a:xfrm>
            <a:off x="1328420" y="3558540"/>
            <a:ext cx="9564370" cy="641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6806" b="28460"/>
          <a:stretch>
            <a:fillRect/>
          </a:stretch>
        </p:blipFill>
        <p:spPr>
          <a:xfrm>
            <a:off x="1752600" y="1630680"/>
            <a:ext cx="7400925" cy="902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32600" y="16992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437" t="36407" r="36219" b="53227"/>
          <a:stretch>
            <a:fillRect/>
          </a:stretch>
        </p:blipFill>
        <p:spPr>
          <a:xfrm>
            <a:off x="1781175" y="3522980"/>
            <a:ext cx="5855335" cy="68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2654"/>
          <a:stretch>
            <a:fillRect/>
          </a:stretch>
        </p:blipFill>
        <p:spPr>
          <a:xfrm>
            <a:off x="1839595" y="1397635"/>
            <a:ext cx="7400925" cy="9975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80885" y="13709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6362" t="46358" r="37425" b="42437"/>
          <a:stretch>
            <a:fillRect/>
          </a:stretch>
        </p:blipFill>
        <p:spPr>
          <a:xfrm>
            <a:off x="1918335" y="3270885"/>
            <a:ext cx="5739765" cy="738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r="54401" b="78767"/>
          <a:stretch>
            <a:fillRect/>
          </a:stretch>
        </p:blipFill>
        <p:spPr>
          <a:xfrm>
            <a:off x="2052320" y="2347595"/>
            <a:ext cx="3687445" cy="459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5857" r="55224" b="25645"/>
          <a:stretch>
            <a:fillRect/>
          </a:stretch>
        </p:blipFill>
        <p:spPr>
          <a:xfrm>
            <a:off x="2052320" y="3681095"/>
            <a:ext cx="4572000" cy="5600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3949" t="57148" r="91772" b="34769"/>
          <a:stretch>
            <a:fillRect/>
          </a:stretch>
        </p:blipFill>
        <p:spPr>
          <a:xfrm>
            <a:off x="4345940" y="2068195"/>
            <a:ext cx="436880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20587" r="49996" b="62966"/>
          <a:stretch>
            <a:fillRect/>
          </a:stretch>
        </p:blipFill>
        <p:spPr>
          <a:xfrm>
            <a:off x="1956435" y="1685290"/>
            <a:ext cx="4043680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8507" r="4764" b="16310"/>
          <a:stretch>
            <a:fillRect/>
          </a:stretch>
        </p:blipFill>
        <p:spPr>
          <a:xfrm>
            <a:off x="1233805" y="3599180"/>
            <a:ext cx="9724390" cy="341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949" t="74152" r="93377" b="21908"/>
          <a:stretch>
            <a:fillRect/>
          </a:stretch>
        </p:blipFill>
        <p:spPr>
          <a:xfrm>
            <a:off x="3841750" y="1685290"/>
            <a:ext cx="273050" cy="259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7651" b="45903"/>
          <a:stretch>
            <a:fillRect/>
          </a:stretch>
        </p:blipFill>
        <p:spPr>
          <a:xfrm>
            <a:off x="1573530" y="1821815"/>
            <a:ext cx="8086725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91156" r="62991"/>
          <a:stretch>
            <a:fillRect/>
          </a:stretch>
        </p:blipFill>
        <p:spPr>
          <a:xfrm>
            <a:off x="1824355" y="3429000"/>
            <a:ext cx="3778885" cy="582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4080" t="83478" r="91636" b="8439"/>
          <a:stretch>
            <a:fillRect/>
          </a:stretch>
        </p:blipFill>
        <p:spPr>
          <a:xfrm>
            <a:off x="5658485" y="1494790"/>
            <a:ext cx="437515" cy="5327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l="9129" t="83478" r="87525" b="9114"/>
          <a:stretch>
            <a:fillRect/>
          </a:stretch>
        </p:blipFill>
        <p:spPr>
          <a:xfrm>
            <a:off x="8227695" y="1539240"/>
            <a:ext cx="341630" cy="488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72199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78120"/>
          <a:stretch>
            <a:fillRect/>
          </a:stretch>
        </p:blipFill>
        <p:spPr>
          <a:xfrm>
            <a:off x="1670050" y="1918335"/>
            <a:ext cx="8086725" cy="473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205"/>
          <a:stretch>
            <a:fillRect/>
          </a:stretch>
        </p:blipFill>
        <p:spPr>
          <a:xfrm>
            <a:off x="1337310" y="3203575"/>
            <a:ext cx="9819005" cy="135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5.2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任意角的三角函数</a:t>
            </a:r>
            <a:endParaRPr lang="en-US" altLang="zh-CN" sz="3000" b="1" spc="600" dirty="0">
              <a:solidFill>
                <a:srgbClr val="2A1B86"/>
              </a:solidFill>
              <a:latin typeface="微软雅黑" panose="020B0503020204020204" charset="-122"/>
              <a:ea typeface="微软雅黑" panose="020B0503020204020204" charset="-122"/>
              <a:sym typeface="思源宋体" panose="020207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485" y="1080135"/>
            <a:ext cx="9480550" cy="493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204595"/>
            <a:ext cx="1019175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2195" y="12274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一、三角函数的定义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95" y="1835785"/>
            <a:ext cx="8388350" cy="414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775" y="2130425"/>
            <a:ext cx="6781800" cy="2952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4565" y="75374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二、三角函数的定义域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2266950"/>
            <a:ext cx="8763000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64565" y="75374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三、三角函数值的符号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2118995"/>
            <a:ext cx="8801100" cy="2619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126</Words>
  <Application>Microsoft Office PowerPoint</Application>
  <PresentationFormat>宽屏</PresentationFormat>
  <Paragraphs>57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286</cp:revision>
  <dcterms:created xsi:type="dcterms:W3CDTF">2019-02-04T14:34:00Z</dcterms:created>
  <dcterms:modified xsi:type="dcterms:W3CDTF">2024-09-06T01:36:16Z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EEA54B464E2E49148E0D6F4B80401571_13</vt:lpwstr>
  </property>
  <property fmtid="{D5CDD505-2E9C-101B-9397-08002B2CF9AE}" pid="3" name="KSOProductBuildVer">
    <vt:lpwstr>2052-12.1.0.16929</vt:lpwstr>
  </property>
</Properties>
</file>