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362" r:id="rId2"/>
    <p:sldId id="257" r:id="rId3"/>
    <p:sldId id="260" r:id="rId4"/>
    <p:sldId id="969" r:id="rId5"/>
    <p:sldId id="3472" r:id="rId6"/>
    <p:sldId id="3389" r:id="rId7"/>
    <p:sldId id="3388" r:id="rId8"/>
    <p:sldId id="3393" r:id="rId9"/>
    <p:sldId id="3441" r:id="rId10"/>
    <p:sldId id="3473" r:id="rId11"/>
    <p:sldId id="3475" r:id="rId12"/>
    <p:sldId id="3474" r:id="rId13"/>
    <p:sldId id="3476" r:id="rId14"/>
    <p:sldId id="3478" r:id="rId15"/>
    <p:sldId id="3397" r:id="rId16"/>
    <p:sldId id="3477" r:id="rId17"/>
    <p:sldId id="3398" r:id="rId18"/>
    <p:sldId id="3399" r:id="rId19"/>
    <p:sldId id="3422" r:id="rId20"/>
    <p:sldId id="3402" r:id="rId21"/>
    <p:sldId id="3403" r:id="rId22"/>
    <p:sldId id="3404" r:id="rId23"/>
    <p:sldId id="3405" r:id="rId24"/>
    <p:sldId id="3406" r:id="rId25"/>
    <p:sldId id="3407" r:id="rId26"/>
    <p:sldId id="3408" r:id="rId27"/>
    <p:sldId id="3411" r:id="rId28"/>
    <p:sldId id="3412" r:id="rId29"/>
    <p:sldId id="3413" r:id="rId30"/>
    <p:sldId id="3414" r:id="rId31"/>
    <p:sldId id="3415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10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5.xml"/><Relationship Id="rId4" Type="http://schemas.openxmlformats.org/officeDocument/2006/relationships/slide" Target="../slides/slide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5.xml"/><Relationship Id="rId4" Type="http://schemas.openxmlformats.org/officeDocument/2006/relationships/slide" Target="../slides/slide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5.xml"/><Relationship Id="rId4" Type="http://schemas.openxmlformats.org/officeDocument/2006/relationships/slide" Target="../slides/slide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5.xml"/><Relationship Id="rId4" Type="http://schemas.openxmlformats.org/officeDocument/2006/relationships/slide" Target="../slides/slide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5.xml"/><Relationship Id="rId4" Type="http://schemas.openxmlformats.org/officeDocument/2006/relationships/slide" Target="../slides/slide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5.xml"/><Relationship Id="rId4" Type="http://schemas.openxmlformats.org/officeDocument/2006/relationships/slide" Target="../slides/slide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064CA1FD-022A-2B15-5D36-8CD0154D4C02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B3177B8B-94C8-723E-3BC8-F0C5E04E0D3E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50235BFE-B08A-241E-8EC3-23CC2097B9DC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E1338093-540D-DCF5-84AF-43E3C1331C9D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2719E95D-1B23-D014-BC26-81F2FD319BC2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0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5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7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四、象限角</a:t>
            </a:r>
            <a:endParaRPr lang="zh-CN" altLang="en-US" sz="2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614170"/>
            <a:ext cx="1024890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7568"/>
          <a:stretch>
            <a:fillRect/>
          </a:stretch>
        </p:blipFill>
        <p:spPr>
          <a:xfrm>
            <a:off x="1974850" y="2178050"/>
            <a:ext cx="7656830" cy="226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五、弧度制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95" y="1807845"/>
            <a:ext cx="9477375" cy="351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718945"/>
            <a:ext cx="9429750" cy="3419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70" y="1661795"/>
            <a:ext cx="9420225" cy="353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终边相同的角</a:t>
            </a:r>
            <a:endParaRPr lang="zh-CN" altLang="en-US" sz="2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20489" b="60370"/>
          <a:stretch>
            <a:fillRect/>
          </a:stretch>
        </p:blipFill>
        <p:spPr>
          <a:xfrm>
            <a:off x="1001395" y="4064000"/>
            <a:ext cx="10220325" cy="820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225" y="2600325"/>
            <a:ext cx="8086725" cy="82867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4B52A81-4C61-1142-AEC4-523C69BE27BF}"/>
              </a:ext>
            </a:extLst>
          </p:cNvPr>
          <p:cNvSpPr txBox="1"/>
          <p:nvPr/>
        </p:nvSpPr>
        <p:spPr>
          <a:xfrm>
            <a:off x="7380682" y="260032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40267" b="50000"/>
          <a:stretch>
            <a:fillRect/>
          </a:stretch>
        </p:blipFill>
        <p:spPr>
          <a:xfrm>
            <a:off x="985520" y="1822450"/>
            <a:ext cx="10220325" cy="4171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50000" b="20519"/>
          <a:stretch>
            <a:fillRect/>
          </a:stretch>
        </p:blipFill>
        <p:spPr>
          <a:xfrm>
            <a:off x="985520" y="2691130"/>
            <a:ext cx="10220325" cy="1263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79481"/>
          <a:stretch>
            <a:fillRect/>
          </a:stretch>
        </p:blipFill>
        <p:spPr>
          <a:xfrm>
            <a:off x="985520" y="4283075"/>
            <a:ext cx="10220325" cy="879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象限角的判断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4338"/>
          <a:stretch>
            <a:fillRect/>
          </a:stretch>
        </p:blipFill>
        <p:spPr>
          <a:xfrm>
            <a:off x="1885950" y="1689735"/>
            <a:ext cx="6943725" cy="843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26068" b="24425"/>
          <a:stretch>
            <a:fillRect/>
          </a:stretch>
        </p:blipFill>
        <p:spPr>
          <a:xfrm>
            <a:off x="1885950" y="2719070"/>
            <a:ext cx="6943725" cy="1626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73913"/>
          <a:stretch>
            <a:fillRect/>
          </a:stretch>
        </p:blipFill>
        <p:spPr>
          <a:xfrm>
            <a:off x="1885950" y="4436110"/>
            <a:ext cx="6943725" cy="85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角度制与弧度制互化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79310"/>
          <a:stretch>
            <a:fillRect/>
          </a:stretch>
        </p:blipFill>
        <p:spPr>
          <a:xfrm>
            <a:off x="1885950" y="1610360"/>
            <a:ext cx="5248275" cy="1143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21172" r="22819" b="43448"/>
          <a:stretch>
            <a:fillRect/>
          </a:stretch>
        </p:blipFill>
        <p:spPr>
          <a:xfrm>
            <a:off x="1421130" y="3429000"/>
            <a:ext cx="4050665" cy="19545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57046" r="17096"/>
          <a:stretch>
            <a:fillRect/>
          </a:stretch>
        </p:blipFill>
        <p:spPr>
          <a:xfrm>
            <a:off x="6095365" y="3206750"/>
            <a:ext cx="4351020" cy="2372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弧长公式与扇形面积公式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069"/>
          <a:stretch>
            <a:fillRect/>
          </a:stretch>
        </p:blipFill>
        <p:spPr>
          <a:xfrm>
            <a:off x="1019175" y="2172970"/>
            <a:ext cx="10153650" cy="455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0903"/>
          <a:stretch>
            <a:fillRect/>
          </a:stretch>
        </p:blipFill>
        <p:spPr>
          <a:xfrm>
            <a:off x="1019175" y="3079750"/>
            <a:ext cx="10153650" cy="126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37880"/>
          <a:stretch>
            <a:fillRect/>
          </a:stretch>
        </p:blipFill>
        <p:spPr>
          <a:xfrm>
            <a:off x="1457325" y="1939925"/>
            <a:ext cx="9277350" cy="1153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62120"/>
          <a:stretch>
            <a:fillRect/>
          </a:stretch>
        </p:blipFill>
        <p:spPr>
          <a:xfrm>
            <a:off x="1457325" y="3653790"/>
            <a:ext cx="9277350" cy="7035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F36A34D-8BE1-CB36-5FC1-F227F330398E}"/>
              </a:ext>
            </a:extLst>
          </p:cNvPr>
          <p:cNvSpPr txBox="1"/>
          <p:nvPr/>
        </p:nvSpPr>
        <p:spPr>
          <a:xfrm>
            <a:off x="10086560" y="193992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10" y="2162175"/>
            <a:ext cx="7458075" cy="1266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67295" y="216217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7129" t="283" b="66277"/>
          <a:stretch>
            <a:fillRect/>
          </a:stretch>
        </p:blipFill>
        <p:spPr>
          <a:xfrm>
            <a:off x="1549400" y="3791585"/>
            <a:ext cx="8843645" cy="450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2347"/>
          <a:stretch>
            <a:fillRect/>
          </a:stretch>
        </p:blipFill>
        <p:spPr>
          <a:xfrm>
            <a:off x="1781810" y="1567815"/>
            <a:ext cx="9182100" cy="8693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78275" y="156781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7552" t="35864" b="40049"/>
          <a:stretch>
            <a:fillRect/>
          </a:stretch>
        </p:blipFill>
        <p:spPr>
          <a:xfrm>
            <a:off x="1777365" y="3429000"/>
            <a:ext cx="9273540" cy="34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666" b="60696"/>
          <a:stretch>
            <a:fillRect/>
          </a:stretch>
        </p:blipFill>
        <p:spPr>
          <a:xfrm>
            <a:off x="1504950" y="1836420"/>
            <a:ext cx="9182100" cy="10655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75170" y="183642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7275" t="59951" r="30698" b="-1849"/>
          <a:stretch>
            <a:fillRect/>
          </a:stretch>
        </p:blipFill>
        <p:spPr>
          <a:xfrm>
            <a:off x="1447800" y="3558540"/>
            <a:ext cx="6149975" cy="58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9304" b="44320"/>
          <a:stretch>
            <a:fillRect/>
          </a:stretch>
        </p:blipFill>
        <p:spPr>
          <a:xfrm>
            <a:off x="1327150" y="1699895"/>
            <a:ext cx="9182100" cy="8064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10575" y="169989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292" t="1468" r="11875" b="91523"/>
          <a:stretch>
            <a:fillRect/>
          </a:stretch>
        </p:blipFill>
        <p:spPr>
          <a:xfrm>
            <a:off x="1362710" y="3429000"/>
            <a:ext cx="9125585" cy="38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964" b="21831"/>
          <a:stretch>
            <a:fillRect/>
          </a:stretch>
        </p:blipFill>
        <p:spPr>
          <a:xfrm>
            <a:off x="1395730" y="1547495"/>
            <a:ext cx="9182100" cy="10934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310370" y="154749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468" t="8202" r="42471" b="82397"/>
          <a:stretch>
            <a:fillRect/>
          </a:stretch>
        </p:blipFill>
        <p:spPr>
          <a:xfrm>
            <a:off x="1470025" y="3333750"/>
            <a:ext cx="5819775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7614"/>
          <a:stretch>
            <a:fillRect/>
          </a:stretch>
        </p:blipFill>
        <p:spPr>
          <a:xfrm>
            <a:off x="1313815" y="1856105"/>
            <a:ext cx="9182100" cy="11023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39935" y="185610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683" t="17672" r="51825" b="71873"/>
          <a:stretch>
            <a:fillRect/>
          </a:stretch>
        </p:blipFill>
        <p:spPr>
          <a:xfrm>
            <a:off x="1355090" y="3353435"/>
            <a:ext cx="4490085" cy="562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5653"/>
          <a:stretch>
            <a:fillRect/>
          </a:stretch>
        </p:blipFill>
        <p:spPr>
          <a:xfrm>
            <a:off x="1047750" y="2019300"/>
            <a:ext cx="10096500" cy="404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34270" r="61179" b="60087"/>
          <a:stretch>
            <a:fillRect/>
          </a:stretch>
        </p:blipFill>
        <p:spPr>
          <a:xfrm>
            <a:off x="1473200" y="3141980"/>
            <a:ext cx="4264025" cy="308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3948" t="27016" r="91906" b="65468"/>
          <a:stretch>
            <a:fillRect/>
          </a:stretch>
        </p:blipFill>
        <p:spPr>
          <a:xfrm>
            <a:off x="6756400" y="1862455"/>
            <a:ext cx="499745" cy="45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1914" r="53472" b="71599"/>
          <a:stretch>
            <a:fillRect/>
          </a:stretch>
        </p:blipFill>
        <p:spPr>
          <a:xfrm>
            <a:off x="1539240" y="2020570"/>
            <a:ext cx="4697730" cy="464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50000" r="63451" b="39126"/>
          <a:stretch>
            <a:fillRect/>
          </a:stretch>
        </p:blipFill>
        <p:spPr>
          <a:xfrm>
            <a:off x="2018665" y="3237865"/>
            <a:ext cx="4103370" cy="607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4351" t="40175" r="91775" b="50000"/>
          <a:stretch>
            <a:fillRect/>
          </a:stretch>
        </p:blipFill>
        <p:spPr>
          <a:xfrm>
            <a:off x="4501515" y="1861820"/>
            <a:ext cx="396240" cy="49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7928" r="55233" b="50000"/>
          <a:stretch>
            <a:fillRect/>
          </a:stretch>
        </p:blipFill>
        <p:spPr>
          <a:xfrm>
            <a:off x="1868170" y="1578610"/>
            <a:ext cx="4519930" cy="622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66779" r="54500" b="20849"/>
          <a:stretch>
            <a:fillRect/>
          </a:stretch>
        </p:blipFill>
        <p:spPr>
          <a:xfrm>
            <a:off x="1598930" y="3284855"/>
            <a:ext cx="5058410" cy="683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4084" t="60612" r="90304" b="34020"/>
          <a:stretch>
            <a:fillRect/>
          </a:stretch>
        </p:blipFill>
        <p:spPr>
          <a:xfrm>
            <a:off x="4884420" y="1718945"/>
            <a:ext cx="631190" cy="300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9296" y="1341145"/>
            <a:ext cx="2847372" cy="2847372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05</a:t>
            </a:r>
            <a:endParaRPr lang="zh-CN" altLang="en-US" sz="72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5945" y="4525645"/>
            <a:ext cx="3785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三角函数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71554"/>
          <a:stretch>
            <a:fillRect/>
          </a:stretch>
        </p:blipFill>
        <p:spPr>
          <a:xfrm>
            <a:off x="1047750" y="2123440"/>
            <a:ext cx="10096500" cy="8020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816" t="78340" r="-286"/>
          <a:stretch>
            <a:fillRect/>
          </a:stretch>
        </p:blipFill>
        <p:spPr>
          <a:xfrm>
            <a:off x="1290955" y="3298825"/>
            <a:ext cx="10120630" cy="1141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85" y="1080135"/>
            <a:ext cx="9480550" cy="4938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204595"/>
            <a:ext cx="10191750" cy="444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5.1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95452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角的概念的推广及弧度制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72910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一、角的概念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2494915"/>
            <a:ext cx="10220325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二、角概念的推广</a:t>
            </a:r>
            <a:endParaRPr lang="zh-CN" altLang="en-US" sz="2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60" y="2174240"/>
            <a:ext cx="481012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三、终边相同的角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" y="1724660"/>
            <a:ext cx="10134600" cy="29432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150" y="2964180"/>
            <a:ext cx="2752725" cy="292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148</Words>
  <Application>Microsoft Office PowerPoint</Application>
  <PresentationFormat>宽屏</PresentationFormat>
  <Paragraphs>67</Paragraphs>
  <Slides>31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256</cp:revision>
  <dcterms:created xsi:type="dcterms:W3CDTF">2019-02-04T14:34:00Z</dcterms:created>
  <dcterms:modified xsi:type="dcterms:W3CDTF">2024-09-06T01:36:19Z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B5BC0CB5D19E4C0D92C41497D3FE908D_13</vt:lpwstr>
  </property>
  <property fmtid="{D5CDD505-2E9C-101B-9397-08002B2CF9AE}" pid="3" name="KSOProductBuildVer">
    <vt:lpwstr>2052-12.1.0.16929</vt:lpwstr>
  </property>
</Properties>
</file>