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1"/>
  </p:notesMasterIdLst>
  <p:sldIdLst>
    <p:sldId id="3362" r:id="rId2"/>
    <p:sldId id="257" r:id="rId3"/>
    <p:sldId id="3389" r:id="rId4"/>
    <p:sldId id="969" r:id="rId5"/>
    <p:sldId id="3388" r:id="rId6"/>
    <p:sldId id="3390" r:id="rId7"/>
    <p:sldId id="3551" r:id="rId8"/>
    <p:sldId id="3552" r:id="rId9"/>
    <p:sldId id="3501" r:id="rId10"/>
    <p:sldId id="3397" r:id="rId11"/>
    <p:sldId id="3534" r:id="rId12"/>
    <p:sldId id="3417" r:id="rId13"/>
    <p:sldId id="3439" r:id="rId14"/>
    <p:sldId id="3459" r:id="rId15"/>
    <p:sldId id="3402" r:id="rId16"/>
    <p:sldId id="3510" r:id="rId17"/>
    <p:sldId id="3403" r:id="rId18"/>
    <p:sldId id="3404" r:id="rId19"/>
    <p:sldId id="3405" r:id="rId20"/>
    <p:sldId id="3406" r:id="rId21"/>
    <p:sldId id="3407" r:id="rId22"/>
    <p:sldId id="3411" r:id="rId23"/>
    <p:sldId id="3412" r:id="rId24"/>
    <p:sldId id="3553" r:id="rId25"/>
    <p:sldId id="3554" r:id="rId26"/>
    <p:sldId id="3414" r:id="rId27"/>
    <p:sldId id="3555" r:id="rId28"/>
    <p:sldId id="3422" r:id="rId29"/>
    <p:sldId id="3415" r:id="rId30"/>
  </p:sldIdLst>
  <p:sldSz cx="12192000" cy="6858000"/>
  <p:notesSz cx="6858000" cy="9144000"/>
  <p:custDataLst>
    <p:tags r:id="rId32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85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C7F4"/>
    <a:srgbClr val="85BF53"/>
    <a:srgbClr val="C0DAA4"/>
    <a:srgbClr val="86BF53"/>
    <a:srgbClr val="AAE0F9"/>
    <a:srgbClr val="00AEEF"/>
    <a:srgbClr val="FF9637"/>
    <a:srgbClr val="2A1B86"/>
    <a:srgbClr val="E6E6E6"/>
    <a:srgbClr val="FFBC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624" autoAdjust="0"/>
    <p:restoredTop sz="95250" autoAdjust="0"/>
  </p:normalViewPr>
  <p:slideViewPr>
    <p:cSldViewPr snapToGrid="0" showGuides="1">
      <p:cViewPr varScale="1">
        <p:scale>
          <a:sx n="101" d="100"/>
          <a:sy n="101" d="100"/>
        </p:scale>
        <p:origin x="288" y="114"/>
      </p:cViewPr>
      <p:guideLst>
        <p:guide orient="horz" pos="2085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1" d="100"/>
        <a:sy n="81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8F02C1-E4E0-4C45-BBE3-54208589B2B8}" type="datetimeFigureOut">
              <a:rPr lang="zh-CN" altLang="en-US" smtClean="0"/>
              <a:t>2024/9/6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2E0A46-F346-4012-9D21-04BA17A351B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2E0A46-F346-4012-9D21-04BA17A351B6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2E0A46-F346-4012-9D21-04BA17A351B6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27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28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7" Type="http://schemas.openxmlformats.org/officeDocument/2006/relationships/slide" Target="../slides/slide17.xml"/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15.xml"/><Relationship Id="rId5" Type="http://schemas.openxmlformats.org/officeDocument/2006/relationships/slide" Target="../slides/slide10.xml"/><Relationship Id="rId4" Type="http://schemas.openxmlformats.org/officeDocument/2006/relationships/slide" Target="../slides/slide5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7" Type="http://schemas.openxmlformats.org/officeDocument/2006/relationships/slide" Target="../slides/slide17.xml"/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15.xml"/><Relationship Id="rId5" Type="http://schemas.openxmlformats.org/officeDocument/2006/relationships/slide" Target="../slides/slide10.xml"/><Relationship Id="rId4" Type="http://schemas.openxmlformats.org/officeDocument/2006/relationships/slide" Target="../slides/slide5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7" Type="http://schemas.openxmlformats.org/officeDocument/2006/relationships/slide" Target="../slides/slide17.xml"/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15.xml"/><Relationship Id="rId5" Type="http://schemas.openxmlformats.org/officeDocument/2006/relationships/slide" Target="../slides/slide10.xml"/><Relationship Id="rId4" Type="http://schemas.openxmlformats.org/officeDocument/2006/relationships/slide" Target="../slides/slide5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7" Type="http://schemas.openxmlformats.org/officeDocument/2006/relationships/slide" Target="../slides/slide17.xml"/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15.xml"/><Relationship Id="rId5" Type="http://schemas.openxmlformats.org/officeDocument/2006/relationships/slide" Target="../slides/slide10.xml"/><Relationship Id="rId4" Type="http://schemas.openxmlformats.org/officeDocument/2006/relationships/slide" Target="../slides/slide5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7" Type="http://schemas.openxmlformats.org/officeDocument/2006/relationships/slide" Target="../slides/slide17.xml"/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15.xml"/><Relationship Id="rId5" Type="http://schemas.openxmlformats.org/officeDocument/2006/relationships/slide" Target="../slides/slide10.xml"/><Relationship Id="rId4" Type="http://schemas.openxmlformats.org/officeDocument/2006/relationships/slide" Target="../slides/slide5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7" Type="http://schemas.openxmlformats.org/officeDocument/2006/relationships/slide" Target="../slides/slide17.xml"/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15.xml"/><Relationship Id="rId5" Type="http://schemas.openxmlformats.org/officeDocument/2006/relationships/slide" Target="../slides/slide10.xml"/><Relationship Id="rId4" Type="http://schemas.openxmlformats.org/officeDocument/2006/relationships/slide" Target="../slides/slide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流程图: 手动输入 10"/>
          <p:cNvSpPr/>
          <p:nvPr userDrawn="1"/>
        </p:nvSpPr>
        <p:spPr>
          <a:xfrm rot="10800000">
            <a:off x="0" y="0"/>
            <a:ext cx="12207850" cy="4381622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53 h 10000"/>
              <a:gd name="connsiteX1-43" fmla="*/ 9997 w 10013"/>
              <a:gd name="connsiteY1-44" fmla="*/ 0 h 10000"/>
              <a:gd name="connsiteX2-45" fmla="*/ 10013 w 10013"/>
              <a:gd name="connsiteY2-46" fmla="*/ 10000 h 10000"/>
              <a:gd name="connsiteX3-47" fmla="*/ 13 w 10013"/>
              <a:gd name="connsiteY3-48" fmla="*/ 10000 h 10000"/>
              <a:gd name="connsiteX4-49" fmla="*/ 3 w 10013"/>
              <a:gd name="connsiteY4-50" fmla="*/ 3853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10000">
                <a:moveTo>
                  <a:pt x="3" y="3853"/>
                </a:moveTo>
                <a:lnTo>
                  <a:pt x="9997" y="0"/>
                </a:lnTo>
                <a:cubicBezTo>
                  <a:pt x="10002" y="3333"/>
                  <a:pt x="10008" y="6667"/>
                  <a:pt x="10013" y="10000"/>
                </a:cubicBezTo>
                <a:lnTo>
                  <a:pt x="13" y="10000"/>
                </a:lnTo>
                <a:cubicBezTo>
                  <a:pt x="30" y="8139"/>
                  <a:pt x="-14" y="5714"/>
                  <a:pt x="3" y="3853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" name="流程图: 手动输入 10"/>
          <p:cNvSpPr/>
          <p:nvPr userDrawn="1"/>
        </p:nvSpPr>
        <p:spPr>
          <a:xfrm>
            <a:off x="-103175" y="2666979"/>
            <a:ext cx="12398350" cy="4191021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96 h 9565"/>
              <a:gd name="connsiteX1-43" fmla="*/ 9982 w 10013"/>
              <a:gd name="connsiteY1-44" fmla="*/ 0 h 9565"/>
              <a:gd name="connsiteX2-45" fmla="*/ 10013 w 10013"/>
              <a:gd name="connsiteY2-46" fmla="*/ 9565 h 9565"/>
              <a:gd name="connsiteX3-47" fmla="*/ 13 w 10013"/>
              <a:gd name="connsiteY3-48" fmla="*/ 9565 h 9565"/>
              <a:gd name="connsiteX4-49" fmla="*/ 3 w 10013"/>
              <a:gd name="connsiteY4-50" fmla="*/ 3896 h 956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9565">
                <a:moveTo>
                  <a:pt x="3" y="3896"/>
                </a:moveTo>
                <a:lnTo>
                  <a:pt x="9982" y="0"/>
                </a:lnTo>
                <a:cubicBezTo>
                  <a:pt x="9987" y="3333"/>
                  <a:pt x="10008" y="6232"/>
                  <a:pt x="10013" y="9565"/>
                </a:cubicBezTo>
                <a:lnTo>
                  <a:pt x="13" y="9565"/>
                </a:lnTo>
                <a:cubicBezTo>
                  <a:pt x="30" y="7704"/>
                  <a:pt x="-14" y="5757"/>
                  <a:pt x="3" y="3896"/>
                </a:cubicBezTo>
                <a:close/>
              </a:path>
            </a:pathLst>
          </a:custGeom>
          <a:solidFill>
            <a:srgbClr val="86BF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5" name="矩形 14"/>
          <p:cNvSpPr/>
          <p:nvPr userDrawn="1"/>
        </p:nvSpPr>
        <p:spPr>
          <a:xfrm>
            <a:off x="495300" y="438150"/>
            <a:ext cx="11201400" cy="59817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0" name="矩形 19"/>
          <p:cNvSpPr/>
          <p:nvPr userDrawn="1"/>
        </p:nvSpPr>
        <p:spPr>
          <a:xfrm>
            <a:off x="685800" y="609600"/>
            <a:ext cx="10820400" cy="5638800"/>
          </a:xfrm>
          <a:prstGeom prst="rect">
            <a:avLst/>
          </a:prstGeom>
          <a:noFill/>
          <a:ln w="28575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1B53F-77AF-4442-8CEF-E553A6736B37}" type="datetimeFigureOut">
              <a:rPr lang="zh-CN" altLang="en-US" smtClean="0"/>
              <a:t>2024/9/6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43977-943D-4DFE-BA59-089AEF7A6ED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1B53F-77AF-4442-8CEF-E553A6736B37}" type="datetimeFigureOut">
              <a:rPr lang="zh-CN" altLang="en-US" smtClean="0"/>
              <a:t>2024/9/6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43977-943D-4DFE-BA59-089AEF7A6ED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1B53F-77AF-4442-8CEF-E553A6736B37}" type="datetimeFigureOut">
              <a:rPr lang="zh-CN" altLang="en-US" smtClean="0"/>
              <a:t>2024/9/6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43977-943D-4DFE-BA59-089AEF7A6ED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1B53F-77AF-4442-8CEF-E553A6736B37}" type="datetimeFigureOut">
              <a:rPr lang="zh-CN" altLang="en-US" smtClean="0"/>
              <a:t>2024/9/6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43977-943D-4DFE-BA59-089AEF7A6ED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1B53F-77AF-4442-8CEF-E553A6736B37}" type="datetimeFigureOut">
              <a:rPr lang="zh-CN" altLang="en-US" smtClean="0"/>
              <a:t>2024/9/6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43977-943D-4DFE-BA59-089AEF7A6ED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1B53F-77AF-4442-8CEF-E553A6736B37}" type="datetimeFigureOut">
              <a:rPr lang="zh-CN" altLang="en-US" smtClean="0"/>
              <a:t>2024/9/6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43977-943D-4DFE-BA59-089AEF7A6ED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pan dir="u"/>
      </p:transition>
    </mc:Choice>
    <mc:Fallback xmlns="">
      <p:transition spd="slow" advClick="0" advTm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流程图: 手动输入 10"/>
          <p:cNvSpPr/>
          <p:nvPr userDrawn="1"/>
        </p:nvSpPr>
        <p:spPr>
          <a:xfrm rot="10800000">
            <a:off x="0" y="0"/>
            <a:ext cx="12207850" cy="4381622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53 h 10000"/>
              <a:gd name="connsiteX1-43" fmla="*/ 9997 w 10013"/>
              <a:gd name="connsiteY1-44" fmla="*/ 0 h 10000"/>
              <a:gd name="connsiteX2-45" fmla="*/ 10013 w 10013"/>
              <a:gd name="connsiteY2-46" fmla="*/ 10000 h 10000"/>
              <a:gd name="connsiteX3-47" fmla="*/ 13 w 10013"/>
              <a:gd name="connsiteY3-48" fmla="*/ 10000 h 10000"/>
              <a:gd name="connsiteX4-49" fmla="*/ 3 w 10013"/>
              <a:gd name="connsiteY4-50" fmla="*/ 3853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10000">
                <a:moveTo>
                  <a:pt x="3" y="3853"/>
                </a:moveTo>
                <a:lnTo>
                  <a:pt x="9997" y="0"/>
                </a:lnTo>
                <a:cubicBezTo>
                  <a:pt x="10002" y="3333"/>
                  <a:pt x="10008" y="6667"/>
                  <a:pt x="10013" y="10000"/>
                </a:cubicBezTo>
                <a:lnTo>
                  <a:pt x="13" y="10000"/>
                </a:lnTo>
                <a:cubicBezTo>
                  <a:pt x="30" y="8139"/>
                  <a:pt x="-14" y="5714"/>
                  <a:pt x="3" y="3853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" name="流程图: 手动输入 10"/>
          <p:cNvSpPr/>
          <p:nvPr userDrawn="1"/>
        </p:nvSpPr>
        <p:spPr>
          <a:xfrm>
            <a:off x="-103175" y="2666979"/>
            <a:ext cx="12398350" cy="4191021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96 h 9565"/>
              <a:gd name="connsiteX1-43" fmla="*/ 9982 w 10013"/>
              <a:gd name="connsiteY1-44" fmla="*/ 0 h 9565"/>
              <a:gd name="connsiteX2-45" fmla="*/ 10013 w 10013"/>
              <a:gd name="connsiteY2-46" fmla="*/ 9565 h 9565"/>
              <a:gd name="connsiteX3-47" fmla="*/ 13 w 10013"/>
              <a:gd name="connsiteY3-48" fmla="*/ 9565 h 9565"/>
              <a:gd name="connsiteX4-49" fmla="*/ 3 w 10013"/>
              <a:gd name="connsiteY4-50" fmla="*/ 3896 h 956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9565">
                <a:moveTo>
                  <a:pt x="3" y="3896"/>
                </a:moveTo>
                <a:lnTo>
                  <a:pt x="9982" y="0"/>
                </a:lnTo>
                <a:cubicBezTo>
                  <a:pt x="9987" y="3333"/>
                  <a:pt x="10008" y="6232"/>
                  <a:pt x="10013" y="9565"/>
                </a:cubicBezTo>
                <a:lnTo>
                  <a:pt x="13" y="9565"/>
                </a:lnTo>
                <a:cubicBezTo>
                  <a:pt x="30" y="7704"/>
                  <a:pt x="-14" y="5757"/>
                  <a:pt x="3" y="3896"/>
                </a:cubicBezTo>
                <a:close/>
              </a:path>
            </a:pathLst>
          </a:custGeom>
          <a:solidFill>
            <a:srgbClr val="86BF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1" name="流程图: 手动输入 10"/>
          <p:cNvSpPr/>
          <p:nvPr userDrawn="1"/>
        </p:nvSpPr>
        <p:spPr>
          <a:xfrm rot="10800000">
            <a:off x="-635" y="0"/>
            <a:ext cx="12208510" cy="4381500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53 h 10000"/>
              <a:gd name="connsiteX1-43" fmla="*/ 9997 w 10013"/>
              <a:gd name="connsiteY1-44" fmla="*/ 0 h 10000"/>
              <a:gd name="connsiteX2-45" fmla="*/ 10013 w 10013"/>
              <a:gd name="connsiteY2-46" fmla="*/ 10000 h 10000"/>
              <a:gd name="connsiteX3-47" fmla="*/ 13 w 10013"/>
              <a:gd name="connsiteY3-48" fmla="*/ 10000 h 10000"/>
              <a:gd name="connsiteX4-49" fmla="*/ 3 w 10013"/>
              <a:gd name="connsiteY4-50" fmla="*/ 3853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10000">
                <a:moveTo>
                  <a:pt x="3" y="3853"/>
                </a:moveTo>
                <a:lnTo>
                  <a:pt x="9997" y="0"/>
                </a:lnTo>
                <a:cubicBezTo>
                  <a:pt x="10002" y="3333"/>
                  <a:pt x="10008" y="6667"/>
                  <a:pt x="10013" y="10000"/>
                </a:cubicBezTo>
                <a:lnTo>
                  <a:pt x="13" y="10000"/>
                </a:lnTo>
                <a:cubicBezTo>
                  <a:pt x="30" y="8139"/>
                  <a:pt x="-14" y="5714"/>
                  <a:pt x="3" y="3853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" name="矩形 3"/>
          <p:cNvSpPr/>
          <p:nvPr userDrawn="1"/>
        </p:nvSpPr>
        <p:spPr>
          <a:xfrm>
            <a:off x="495300" y="438150"/>
            <a:ext cx="11201400" cy="58102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" name="矩形 4"/>
          <p:cNvSpPr/>
          <p:nvPr userDrawn="1"/>
        </p:nvSpPr>
        <p:spPr>
          <a:xfrm>
            <a:off x="685800" y="591820"/>
            <a:ext cx="10820400" cy="5492115"/>
          </a:xfrm>
          <a:prstGeom prst="rect">
            <a:avLst/>
          </a:prstGeom>
          <a:noFill/>
          <a:ln w="28575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>
            <a:hlinkClick r:id="rId2" action="ppaction://hlinksldjump"/>
          </p:cNvPr>
          <p:cNvSpPr txBox="1"/>
          <p:nvPr userDrawn="1"/>
        </p:nvSpPr>
        <p:spPr>
          <a:xfrm>
            <a:off x="10892155" y="6383020"/>
            <a:ext cx="1080135" cy="3683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目</a:t>
            </a:r>
            <a:r>
              <a:rPr lang="en-US" altLang="zh-CN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  </a:t>
            </a:r>
            <a:r>
              <a:rPr lang="zh-CN" altLang="en-US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录</a:t>
            </a:r>
          </a:p>
        </p:txBody>
      </p:sp>
      <p:sp>
        <p:nvSpPr>
          <p:cNvPr id="13" name="文本框 12">
            <a:hlinkClick r:id="rId3" action="ppaction://hlinksldjump"/>
          </p:cNvPr>
          <p:cNvSpPr txBox="1"/>
          <p:nvPr userDrawn="1"/>
        </p:nvSpPr>
        <p:spPr>
          <a:xfrm>
            <a:off x="71374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考纲要求</a:t>
            </a:r>
          </a:p>
        </p:txBody>
      </p:sp>
      <p:sp>
        <p:nvSpPr>
          <p:cNvPr id="14" name="文本框 13">
            <a:hlinkClick r:id="rId4" action="ppaction://hlinksldjump"/>
          </p:cNvPr>
          <p:cNvSpPr txBox="1"/>
          <p:nvPr userDrawn="1"/>
        </p:nvSpPr>
        <p:spPr>
          <a:xfrm>
            <a:off x="276352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知识梳理</a:t>
            </a:r>
          </a:p>
        </p:txBody>
      </p:sp>
      <p:sp>
        <p:nvSpPr>
          <p:cNvPr id="21" name="文本框 20">
            <a:hlinkClick r:id="rId5" action="ppaction://hlinksldjump"/>
          </p:cNvPr>
          <p:cNvSpPr txBox="1"/>
          <p:nvPr userDrawn="1"/>
        </p:nvSpPr>
        <p:spPr>
          <a:xfrm>
            <a:off x="481330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典型例题</a:t>
            </a:r>
          </a:p>
        </p:txBody>
      </p:sp>
      <p:sp>
        <p:nvSpPr>
          <p:cNvPr id="22" name="文本框 21">
            <a:hlinkClick r:id="rId6" action="ppaction://hlinksldjump"/>
          </p:cNvPr>
          <p:cNvSpPr txBox="1"/>
          <p:nvPr userDrawn="1"/>
        </p:nvSpPr>
        <p:spPr>
          <a:xfrm>
            <a:off x="686308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真题感知</a:t>
            </a:r>
          </a:p>
        </p:txBody>
      </p:sp>
      <p:sp>
        <p:nvSpPr>
          <p:cNvPr id="23" name="文本框 22">
            <a:hlinkClick r:id="rId7" action="ppaction://hlinksldjump"/>
          </p:cNvPr>
          <p:cNvSpPr txBox="1"/>
          <p:nvPr userDrawn="1"/>
        </p:nvSpPr>
        <p:spPr>
          <a:xfrm>
            <a:off x="891286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金榜通关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流程图: 手动输入 10"/>
          <p:cNvSpPr/>
          <p:nvPr userDrawn="1"/>
        </p:nvSpPr>
        <p:spPr>
          <a:xfrm rot="10800000">
            <a:off x="-635" y="0"/>
            <a:ext cx="12208510" cy="4381500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53 h 10000"/>
              <a:gd name="connsiteX1-43" fmla="*/ 9997 w 10013"/>
              <a:gd name="connsiteY1-44" fmla="*/ 0 h 10000"/>
              <a:gd name="connsiteX2-45" fmla="*/ 10013 w 10013"/>
              <a:gd name="connsiteY2-46" fmla="*/ 10000 h 10000"/>
              <a:gd name="connsiteX3-47" fmla="*/ 13 w 10013"/>
              <a:gd name="connsiteY3-48" fmla="*/ 10000 h 10000"/>
              <a:gd name="connsiteX4-49" fmla="*/ 3 w 10013"/>
              <a:gd name="connsiteY4-50" fmla="*/ 3853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10000">
                <a:moveTo>
                  <a:pt x="3" y="3853"/>
                </a:moveTo>
                <a:lnTo>
                  <a:pt x="9997" y="0"/>
                </a:lnTo>
                <a:cubicBezTo>
                  <a:pt x="10002" y="3333"/>
                  <a:pt x="10008" y="6667"/>
                  <a:pt x="10013" y="10000"/>
                </a:cubicBezTo>
                <a:lnTo>
                  <a:pt x="13" y="10000"/>
                </a:lnTo>
                <a:cubicBezTo>
                  <a:pt x="30" y="8139"/>
                  <a:pt x="-14" y="5714"/>
                  <a:pt x="3" y="3853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2" name="流程图: 手动输入 10"/>
          <p:cNvSpPr/>
          <p:nvPr userDrawn="1"/>
        </p:nvSpPr>
        <p:spPr>
          <a:xfrm>
            <a:off x="-103175" y="2666979"/>
            <a:ext cx="12398350" cy="4191021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96 h 9565"/>
              <a:gd name="connsiteX1-43" fmla="*/ 9982 w 10013"/>
              <a:gd name="connsiteY1-44" fmla="*/ 0 h 9565"/>
              <a:gd name="connsiteX2-45" fmla="*/ 10013 w 10013"/>
              <a:gd name="connsiteY2-46" fmla="*/ 9565 h 9565"/>
              <a:gd name="connsiteX3-47" fmla="*/ 13 w 10013"/>
              <a:gd name="connsiteY3-48" fmla="*/ 9565 h 9565"/>
              <a:gd name="connsiteX4-49" fmla="*/ 3 w 10013"/>
              <a:gd name="connsiteY4-50" fmla="*/ 3896 h 956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9565">
                <a:moveTo>
                  <a:pt x="3" y="3896"/>
                </a:moveTo>
                <a:lnTo>
                  <a:pt x="9982" y="0"/>
                </a:lnTo>
                <a:cubicBezTo>
                  <a:pt x="9987" y="3333"/>
                  <a:pt x="10008" y="6232"/>
                  <a:pt x="10013" y="9565"/>
                </a:cubicBezTo>
                <a:lnTo>
                  <a:pt x="13" y="9565"/>
                </a:lnTo>
                <a:cubicBezTo>
                  <a:pt x="30" y="7704"/>
                  <a:pt x="-14" y="5757"/>
                  <a:pt x="3" y="3896"/>
                </a:cubicBezTo>
                <a:close/>
              </a:path>
            </a:pathLst>
          </a:custGeom>
          <a:solidFill>
            <a:srgbClr val="86BF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5" name="矩形 14"/>
          <p:cNvSpPr/>
          <p:nvPr userDrawn="1"/>
        </p:nvSpPr>
        <p:spPr>
          <a:xfrm>
            <a:off x="495300" y="438150"/>
            <a:ext cx="11201400" cy="58102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0" name="矩形 19"/>
          <p:cNvSpPr/>
          <p:nvPr userDrawn="1"/>
        </p:nvSpPr>
        <p:spPr>
          <a:xfrm>
            <a:off x="685800" y="1010920"/>
            <a:ext cx="10820400" cy="5073015"/>
          </a:xfrm>
          <a:prstGeom prst="rect">
            <a:avLst/>
          </a:prstGeom>
          <a:noFill/>
          <a:ln w="28575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>
            <a:hlinkClick r:id="rId2" action="ppaction://hlinksldjump"/>
          </p:cNvPr>
          <p:cNvSpPr txBox="1"/>
          <p:nvPr userDrawn="1"/>
        </p:nvSpPr>
        <p:spPr>
          <a:xfrm>
            <a:off x="10892155" y="6383020"/>
            <a:ext cx="1080135" cy="3683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目</a:t>
            </a:r>
            <a:r>
              <a:rPr lang="en-US" altLang="zh-CN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  </a:t>
            </a:r>
            <a:r>
              <a:rPr lang="zh-CN" altLang="en-US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录</a:t>
            </a:r>
          </a:p>
        </p:txBody>
      </p:sp>
      <p:grpSp>
        <p:nvGrpSpPr>
          <p:cNvPr id="25" name="组合 24"/>
          <p:cNvGrpSpPr/>
          <p:nvPr userDrawn="1"/>
        </p:nvGrpSpPr>
        <p:grpSpPr>
          <a:xfrm>
            <a:off x="647065" y="494030"/>
            <a:ext cx="2253615" cy="460375"/>
            <a:chOff x="1115" y="586"/>
            <a:chExt cx="3549" cy="725"/>
          </a:xfrm>
        </p:grpSpPr>
        <p:sp>
          <p:nvSpPr>
            <p:cNvPr id="3" name="文本框 2"/>
            <p:cNvSpPr txBox="1"/>
            <p:nvPr userDrawn="1"/>
          </p:nvSpPr>
          <p:spPr>
            <a:xfrm>
              <a:off x="1115" y="586"/>
              <a:ext cx="3549" cy="725"/>
            </a:xfrm>
            <a:prstGeom prst="rect">
              <a:avLst/>
            </a:prstGeom>
            <a:solidFill>
              <a:schemeClr val="accent1">
                <a:lumMod val="85000"/>
              </a:schemeClr>
            </a:solidFill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en-US" altLang="zh-CN" sz="2400" b="1">
                  <a:solidFill>
                    <a:schemeClr val="bg1"/>
                  </a:solidFill>
                  <a:latin typeface="方正黑体简体" panose="03000509000000000000" charset="-122"/>
                  <a:ea typeface="方正黑体简体" panose="03000509000000000000" charset="-122"/>
                </a:rPr>
                <a:t>     </a:t>
              </a:r>
              <a:r>
                <a:rPr lang="zh-CN" altLang="en-US" sz="2400" b="1">
                  <a:solidFill>
                    <a:schemeClr val="bg1"/>
                  </a:solidFill>
                  <a:latin typeface="方正黑体简体" panose="03000509000000000000" charset="-122"/>
                  <a:ea typeface="方正黑体简体" panose="03000509000000000000" charset="-122"/>
                </a:rPr>
                <a:t>考纲要求</a:t>
              </a:r>
            </a:p>
          </p:txBody>
        </p:sp>
        <p:sp>
          <p:nvSpPr>
            <p:cNvPr id="24" name="文本框 23"/>
            <p:cNvSpPr txBox="1"/>
            <p:nvPr userDrawn="1"/>
          </p:nvSpPr>
          <p:spPr>
            <a:xfrm>
              <a:off x="1116" y="586"/>
              <a:ext cx="714" cy="72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 anchor="t">
              <a:spAutoFit/>
            </a:bodyPr>
            <a:lstStyle/>
            <a:p>
              <a:pPr algn="ctr"/>
              <a:endParaRPr lang="zh-CN" altLang="en-US" sz="2400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</a:endParaRPr>
            </a:p>
          </p:txBody>
        </p:sp>
      </p:grpSp>
      <p:sp>
        <p:nvSpPr>
          <p:cNvPr id="2" name="文本框 1">
            <a:hlinkClick r:id="rId3" action="ppaction://hlinksldjump"/>
            <a:extLst>
              <a:ext uri="{FF2B5EF4-FFF2-40B4-BE49-F238E27FC236}">
                <a16:creationId xmlns:a16="http://schemas.microsoft.com/office/drawing/2014/main" id="{DB6FDF01-97E8-4BFD-1556-AA6E4B6B68B5}"/>
              </a:ext>
            </a:extLst>
          </p:cNvPr>
          <p:cNvSpPr txBox="1"/>
          <p:nvPr userDrawn="1"/>
        </p:nvSpPr>
        <p:spPr>
          <a:xfrm>
            <a:off x="71374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考纲要求</a:t>
            </a:r>
          </a:p>
        </p:txBody>
      </p:sp>
      <p:sp>
        <p:nvSpPr>
          <p:cNvPr id="4" name="文本框 3">
            <a:hlinkClick r:id="rId4" action="ppaction://hlinksldjump"/>
            <a:extLst>
              <a:ext uri="{FF2B5EF4-FFF2-40B4-BE49-F238E27FC236}">
                <a16:creationId xmlns:a16="http://schemas.microsoft.com/office/drawing/2014/main" id="{F9D3290E-FE93-FC77-334F-24E09FB011E4}"/>
              </a:ext>
            </a:extLst>
          </p:cNvPr>
          <p:cNvSpPr txBox="1"/>
          <p:nvPr userDrawn="1"/>
        </p:nvSpPr>
        <p:spPr>
          <a:xfrm>
            <a:off x="276352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知识梳理</a:t>
            </a:r>
          </a:p>
        </p:txBody>
      </p:sp>
      <p:sp>
        <p:nvSpPr>
          <p:cNvPr id="6" name="文本框 5">
            <a:hlinkClick r:id="rId5" action="ppaction://hlinksldjump"/>
            <a:extLst>
              <a:ext uri="{FF2B5EF4-FFF2-40B4-BE49-F238E27FC236}">
                <a16:creationId xmlns:a16="http://schemas.microsoft.com/office/drawing/2014/main" id="{3E17AF09-D724-864B-085C-27D131487AE4}"/>
              </a:ext>
            </a:extLst>
          </p:cNvPr>
          <p:cNvSpPr txBox="1"/>
          <p:nvPr userDrawn="1"/>
        </p:nvSpPr>
        <p:spPr>
          <a:xfrm>
            <a:off x="481330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典型例题</a:t>
            </a:r>
          </a:p>
        </p:txBody>
      </p:sp>
      <p:sp>
        <p:nvSpPr>
          <p:cNvPr id="7" name="文本框 6">
            <a:hlinkClick r:id="rId6" action="ppaction://hlinksldjump"/>
            <a:extLst>
              <a:ext uri="{FF2B5EF4-FFF2-40B4-BE49-F238E27FC236}">
                <a16:creationId xmlns:a16="http://schemas.microsoft.com/office/drawing/2014/main" id="{A532B26D-31F8-9D25-DB01-8890AD45487E}"/>
              </a:ext>
            </a:extLst>
          </p:cNvPr>
          <p:cNvSpPr txBox="1"/>
          <p:nvPr userDrawn="1"/>
        </p:nvSpPr>
        <p:spPr>
          <a:xfrm>
            <a:off x="686308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真题感知</a:t>
            </a:r>
          </a:p>
        </p:txBody>
      </p:sp>
      <p:sp>
        <p:nvSpPr>
          <p:cNvPr id="8" name="文本框 7">
            <a:hlinkClick r:id="rId7" action="ppaction://hlinksldjump"/>
            <a:extLst>
              <a:ext uri="{FF2B5EF4-FFF2-40B4-BE49-F238E27FC236}">
                <a16:creationId xmlns:a16="http://schemas.microsoft.com/office/drawing/2014/main" id="{C6EB582A-2195-8543-6CF4-C2C81C678FB1}"/>
              </a:ext>
            </a:extLst>
          </p:cNvPr>
          <p:cNvSpPr txBox="1"/>
          <p:nvPr userDrawn="1"/>
        </p:nvSpPr>
        <p:spPr>
          <a:xfrm>
            <a:off x="891286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金榜通关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流程图: 手动输入 10"/>
          <p:cNvSpPr/>
          <p:nvPr userDrawn="1"/>
        </p:nvSpPr>
        <p:spPr>
          <a:xfrm rot="10800000">
            <a:off x="-635" y="0"/>
            <a:ext cx="12208510" cy="4381500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53 h 10000"/>
              <a:gd name="connsiteX1-43" fmla="*/ 9997 w 10013"/>
              <a:gd name="connsiteY1-44" fmla="*/ 0 h 10000"/>
              <a:gd name="connsiteX2-45" fmla="*/ 10013 w 10013"/>
              <a:gd name="connsiteY2-46" fmla="*/ 10000 h 10000"/>
              <a:gd name="connsiteX3-47" fmla="*/ 13 w 10013"/>
              <a:gd name="connsiteY3-48" fmla="*/ 10000 h 10000"/>
              <a:gd name="connsiteX4-49" fmla="*/ 3 w 10013"/>
              <a:gd name="connsiteY4-50" fmla="*/ 3853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10000">
                <a:moveTo>
                  <a:pt x="3" y="3853"/>
                </a:moveTo>
                <a:lnTo>
                  <a:pt x="9997" y="0"/>
                </a:lnTo>
                <a:cubicBezTo>
                  <a:pt x="10002" y="3333"/>
                  <a:pt x="10008" y="6667"/>
                  <a:pt x="10013" y="10000"/>
                </a:cubicBezTo>
                <a:lnTo>
                  <a:pt x="13" y="10000"/>
                </a:lnTo>
                <a:cubicBezTo>
                  <a:pt x="30" y="8139"/>
                  <a:pt x="-14" y="5714"/>
                  <a:pt x="3" y="3853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2" name="流程图: 手动输入 10"/>
          <p:cNvSpPr/>
          <p:nvPr userDrawn="1"/>
        </p:nvSpPr>
        <p:spPr>
          <a:xfrm>
            <a:off x="-103175" y="2666979"/>
            <a:ext cx="12398350" cy="4191021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96 h 9565"/>
              <a:gd name="connsiteX1-43" fmla="*/ 9982 w 10013"/>
              <a:gd name="connsiteY1-44" fmla="*/ 0 h 9565"/>
              <a:gd name="connsiteX2-45" fmla="*/ 10013 w 10013"/>
              <a:gd name="connsiteY2-46" fmla="*/ 9565 h 9565"/>
              <a:gd name="connsiteX3-47" fmla="*/ 13 w 10013"/>
              <a:gd name="connsiteY3-48" fmla="*/ 9565 h 9565"/>
              <a:gd name="connsiteX4-49" fmla="*/ 3 w 10013"/>
              <a:gd name="connsiteY4-50" fmla="*/ 3896 h 956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9565">
                <a:moveTo>
                  <a:pt x="3" y="3896"/>
                </a:moveTo>
                <a:lnTo>
                  <a:pt x="9982" y="0"/>
                </a:lnTo>
                <a:cubicBezTo>
                  <a:pt x="9987" y="3333"/>
                  <a:pt x="10008" y="6232"/>
                  <a:pt x="10013" y="9565"/>
                </a:cubicBezTo>
                <a:lnTo>
                  <a:pt x="13" y="9565"/>
                </a:lnTo>
                <a:cubicBezTo>
                  <a:pt x="30" y="7704"/>
                  <a:pt x="-14" y="5757"/>
                  <a:pt x="3" y="3896"/>
                </a:cubicBezTo>
                <a:close/>
              </a:path>
            </a:pathLst>
          </a:custGeom>
          <a:solidFill>
            <a:srgbClr val="86BF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5" name="矩形 14"/>
          <p:cNvSpPr/>
          <p:nvPr userDrawn="1"/>
        </p:nvSpPr>
        <p:spPr>
          <a:xfrm>
            <a:off x="495300" y="438150"/>
            <a:ext cx="11201400" cy="58102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0" name="矩形 19"/>
          <p:cNvSpPr/>
          <p:nvPr userDrawn="1"/>
        </p:nvSpPr>
        <p:spPr>
          <a:xfrm>
            <a:off x="685800" y="1010920"/>
            <a:ext cx="10820400" cy="5073015"/>
          </a:xfrm>
          <a:prstGeom prst="rect">
            <a:avLst/>
          </a:prstGeom>
          <a:noFill/>
          <a:ln w="28575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5" name="组合 24"/>
          <p:cNvGrpSpPr/>
          <p:nvPr userDrawn="1"/>
        </p:nvGrpSpPr>
        <p:grpSpPr>
          <a:xfrm>
            <a:off x="647065" y="494030"/>
            <a:ext cx="2253615" cy="460375"/>
            <a:chOff x="1115" y="586"/>
            <a:chExt cx="3549" cy="725"/>
          </a:xfrm>
        </p:grpSpPr>
        <p:sp>
          <p:nvSpPr>
            <p:cNvPr id="3" name="文本框 2"/>
            <p:cNvSpPr txBox="1"/>
            <p:nvPr userDrawn="1"/>
          </p:nvSpPr>
          <p:spPr>
            <a:xfrm>
              <a:off x="1115" y="586"/>
              <a:ext cx="3549" cy="725"/>
            </a:xfrm>
            <a:prstGeom prst="rect">
              <a:avLst/>
            </a:prstGeom>
            <a:solidFill>
              <a:schemeClr val="accent1">
                <a:lumMod val="85000"/>
              </a:schemeClr>
            </a:solidFill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en-US" altLang="zh-CN" sz="2400" b="1">
                  <a:solidFill>
                    <a:schemeClr val="bg1"/>
                  </a:solidFill>
                  <a:latin typeface="方正黑体简体" panose="03000509000000000000" charset="-122"/>
                  <a:ea typeface="方正黑体简体" panose="03000509000000000000" charset="-122"/>
                </a:rPr>
                <a:t>     </a:t>
              </a:r>
              <a:r>
                <a:rPr lang="zh-CN" altLang="en-US" sz="2400" b="1">
                  <a:solidFill>
                    <a:schemeClr val="bg1"/>
                  </a:solidFill>
                  <a:latin typeface="方正黑体简体" panose="03000509000000000000" charset="-122"/>
                  <a:ea typeface="方正黑体简体" panose="03000509000000000000" charset="-122"/>
                </a:rPr>
                <a:t>知识梳理</a:t>
              </a:r>
            </a:p>
          </p:txBody>
        </p:sp>
        <p:sp>
          <p:nvSpPr>
            <p:cNvPr id="24" name="文本框 23"/>
            <p:cNvSpPr txBox="1"/>
            <p:nvPr userDrawn="1"/>
          </p:nvSpPr>
          <p:spPr>
            <a:xfrm>
              <a:off x="1116" y="586"/>
              <a:ext cx="714" cy="72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 anchor="t">
              <a:spAutoFit/>
            </a:bodyPr>
            <a:lstStyle/>
            <a:p>
              <a:pPr algn="ctr"/>
              <a:endParaRPr lang="zh-CN" altLang="en-US" sz="2400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</a:endParaRPr>
            </a:p>
          </p:txBody>
        </p:sp>
      </p:grpSp>
      <p:sp>
        <p:nvSpPr>
          <p:cNvPr id="2" name="文本框 1">
            <a:hlinkClick r:id="rId2" action="ppaction://hlinksldjump"/>
          </p:cNvPr>
          <p:cNvSpPr txBox="1"/>
          <p:nvPr userDrawn="1"/>
        </p:nvSpPr>
        <p:spPr>
          <a:xfrm>
            <a:off x="10892155" y="6383020"/>
            <a:ext cx="1080135" cy="3683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目</a:t>
            </a:r>
            <a:r>
              <a:rPr lang="en-US" altLang="zh-CN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  </a:t>
            </a:r>
            <a:r>
              <a:rPr lang="zh-CN" altLang="en-US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录</a:t>
            </a:r>
          </a:p>
        </p:txBody>
      </p:sp>
      <p:sp>
        <p:nvSpPr>
          <p:cNvPr id="5" name="文本框 4">
            <a:hlinkClick r:id="rId3" action="ppaction://hlinksldjump"/>
            <a:extLst>
              <a:ext uri="{FF2B5EF4-FFF2-40B4-BE49-F238E27FC236}">
                <a16:creationId xmlns:a16="http://schemas.microsoft.com/office/drawing/2014/main" id="{F8127E5B-2835-937C-79CF-D07789C7246B}"/>
              </a:ext>
            </a:extLst>
          </p:cNvPr>
          <p:cNvSpPr txBox="1"/>
          <p:nvPr userDrawn="1"/>
        </p:nvSpPr>
        <p:spPr>
          <a:xfrm>
            <a:off x="71374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考纲要求</a:t>
            </a:r>
          </a:p>
        </p:txBody>
      </p:sp>
      <p:sp>
        <p:nvSpPr>
          <p:cNvPr id="10" name="文本框 9">
            <a:hlinkClick r:id="rId4" action="ppaction://hlinksldjump"/>
            <a:extLst>
              <a:ext uri="{FF2B5EF4-FFF2-40B4-BE49-F238E27FC236}">
                <a16:creationId xmlns:a16="http://schemas.microsoft.com/office/drawing/2014/main" id="{A3C97A8A-D3D9-39FC-0052-E235D683787F}"/>
              </a:ext>
            </a:extLst>
          </p:cNvPr>
          <p:cNvSpPr txBox="1"/>
          <p:nvPr userDrawn="1"/>
        </p:nvSpPr>
        <p:spPr>
          <a:xfrm>
            <a:off x="276352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知识梳理</a:t>
            </a:r>
          </a:p>
        </p:txBody>
      </p:sp>
      <p:sp>
        <p:nvSpPr>
          <p:cNvPr id="13" name="文本框 12">
            <a:hlinkClick r:id="rId5" action="ppaction://hlinksldjump"/>
            <a:extLst>
              <a:ext uri="{FF2B5EF4-FFF2-40B4-BE49-F238E27FC236}">
                <a16:creationId xmlns:a16="http://schemas.microsoft.com/office/drawing/2014/main" id="{FD68EB27-A1CE-70EF-8DB8-82777C5EC747}"/>
              </a:ext>
            </a:extLst>
          </p:cNvPr>
          <p:cNvSpPr txBox="1"/>
          <p:nvPr userDrawn="1"/>
        </p:nvSpPr>
        <p:spPr>
          <a:xfrm>
            <a:off x="481330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典型例题</a:t>
            </a:r>
          </a:p>
        </p:txBody>
      </p:sp>
      <p:sp>
        <p:nvSpPr>
          <p:cNvPr id="14" name="文本框 13">
            <a:hlinkClick r:id="rId6" action="ppaction://hlinksldjump"/>
            <a:extLst>
              <a:ext uri="{FF2B5EF4-FFF2-40B4-BE49-F238E27FC236}">
                <a16:creationId xmlns:a16="http://schemas.microsoft.com/office/drawing/2014/main" id="{19AD6B0F-A133-C50C-78F6-8145AFA05ABC}"/>
              </a:ext>
            </a:extLst>
          </p:cNvPr>
          <p:cNvSpPr txBox="1"/>
          <p:nvPr userDrawn="1"/>
        </p:nvSpPr>
        <p:spPr>
          <a:xfrm>
            <a:off x="686308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真题感知</a:t>
            </a:r>
          </a:p>
        </p:txBody>
      </p:sp>
      <p:sp>
        <p:nvSpPr>
          <p:cNvPr id="16" name="文本框 15">
            <a:hlinkClick r:id="rId7" action="ppaction://hlinksldjump"/>
            <a:extLst>
              <a:ext uri="{FF2B5EF4-FFF2-40B4-BE49-F238E27FC236}">
                <a16:creationId xmlns:a16="http://schemas.microsoft.com/office/drawing/2014/main" id="{DA7CD465-6FC9-C1D5-2F57-AD8E15DF32F2}"/>
              </a:ext>
            </a:extLst>
          </p:cNvPr>
          <p:cNvSpPr txBox="1"/>
          <p:nvPr userDrawn="1"/>
        </p:nvSpPr>
        <p:spPr>
          <a:xfrm>
            <a:off x="891286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金榜通关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流程图: 手动输入 10"/>
          <p:cNvSpPr/>
          <p:nvPr userDrawn="1"/>
        </p:nvSpPr>
        <p:spPr>
          <a:xfrm rot="10800000">
            <a:off x="-635" y="0"/>
            <a:ext cx="12208510" cy="4381500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53 h 10000"/>
              <a:gd name="connsiteX1-43" fmla="*/ 9997 w 10013"/>
              <a:gd name="connsiteY1-44" fmla="*/ 0 h 10000"/>
              <a:gd name="connsiteX2-45" fmla="*/ 10013 w 10013"/>
              <a:gd name="connsiteY2-46" fmla="*/ 10000 h 10000"/>
              <a:gd name="connsiteX3-47" fmla="*/ 13 w 10013"/>
              <a:gd name="connsiteY3-48" fmla="*/ 10000 h 10000"/>
              <a:gd name="connsiteX4-49" fmla="*/ 3 w 10013"/>
              <a:gd name="connsiteY4-50" fmla="*/ 3853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10000">
                <a:moveTo>
                  <a:pt x="3" y="3853"/>
                </a:moveTo>
                <a:lnTo>
                  <a:pt x="9997" y="0"/>
                </a:lnTo>
                <a:cubicBezTo>
                  <a:pt x="10002" y="3333"/>
                  <a:pt x="10008" y="6667"/>
                  <a:pt x="10013" y="10000"/>
                </a:cubicBezTo>
                <a:lnTo>
                  <a:pt x="13" y="10000"/>
                </a:lnTo>
                <a:cubicBezTo>
                  <a:pt x="30" y="8139"/>
                  <a:pt x="-14" y="5714"/>
                  <a:pt x="3" y="3853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2" name="流程图: 手动输入 10"/>
          <p:cNvSpPr/>
          <p:nvPr userDrawn="1"/>
        </p:nvSpPr>
        <p:spPr>
          <a:xfrm>
            <a:off x="-103175" y="2666979"/>
            <a:ext cx="12398350" cy="4191021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96 h 9565"/>
              <a:gd name="connsiteX1-43" fmla="*/ 9982 w 10013"/>
              <a:gd name="connsiteY1-44" fmla="*/ 0 h 9565"/>
              <a:gd name="connsiteX2-45" fmla="*/ 10013 w 10013"/>
              <a:gd name="connsiteY2-46" fmla="*/ 9565 h 9565"/>
              <a:gd name="connsiteX3-47" fmla="*/ 13 w 10013"/>
              <a:gd name="connsiteY3-48" fmla="*/ 9565 h 9565"/>
              <a:gd name="connsiteX4-49" fmla="*/ 3 w 10013"/>
              <a:gd name="connsiteY4-50" fmla="*/ 3896 h 956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9565">
                <a:moveTo>
                  <a:pt x="3" y="3896"/>
                </a:moveTo>
                <a:lnTo>
                  <a:pt x="9982" y="0"/>
                </a:lnTo>
                <a:cubicBezTo>
                  <a:pt x="9987" y="3333"/>
                  <a:pt x="10008" y="6232"/>
                  <a:pt x="10013" y="9565"/>
                </a:cubicBezTo>
                <a:lnTo>
                  <a:pt x="13" y="9565"/>
                </a:lnTo>
                <a:cubicBezTo>
                  <a:pt x="30" y="7704"/>
                  <a:pt x="-14" y="5757"/>
                  <a:pt x="3" y="3896"/>
                </a:cubicBezTo>
                <a:close/>
              </a:path>
            </a:pathLst>
          </a:custGeom>
          <a:solidFill>
            <a:srgbClr val="86BF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5" name="矩形 14"/>
          <p:cNvSpPr/>
          <p:nvPr userDrawn="1"/>
        </p:nvSpPr>
        <p:spPr>
          <a:xfrm>
            <a:off x="495300" y="438150"/>
            <a:ext cx="11201400" cy="58102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0" name="矩形 19"/>
          <p:cNvSpPr/>
          <p:nvPr userDrawn="1"/>
        </p:nvSpPr>
        <p:spPr>
          <a:xfrm>
            <a:off x="685800" y="1010920"/>
            <a:ext cx="10820400" cy="5073015"/>
          </a:xfrm>
          <a:prstGeom prst="rect">
            <a:avLst/>
          </a:prstGeom>
          <a:noFill/>
          <a:ln w="28575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5" name="组合 24"/>
          <p:cNvGrpSpPr/>
          <p:nvPr userDrawn="1"/>
        </p:nvGrpSpPr>
        <p:grpSpPr>
          <a:xfrm>
            <a:off x="647065" y="494030"/>
            <a:ext cx="2253615" cy="460375"/>
            <a:chOff x="1115" y="586"/>
            <a:chExt cx="3549" cy="725"/>
          </a:xfrm>
        </p:grpSpPr>
        <p:sp>
          <p:nvSpPr>
            <p:cNvPr id="3" name="文本框 2"/>
            <p:cNvSpPr txBox="1"/>
            <p:nvPr userDrawn="1"/>
          </p:nvSpPr>
          <p:spPr>
            <a:xfrm>
              <a:off x="1115" y="586"/>
              <a:ext cx="3549" cy="725"/>
            </a:xfrm>
            <a:prstGeom prst="rect">
              <a:avLst/>
            </a:prstGeom>
            <a:solidFill>
              <a:schemeClr val="accent1">
                <a:lumMod val="85000"/>
              </a:schemeClr>
            </a:solidFill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en-US" altLang="zh-CN" sz="2400" b="1">
                  <a:solidFill>
                    <a:schemeClr val="bg1"/>
                  </a:solidFill>
                  <a:latin typeface="方正黑体简体" panose="03000509000000000000" charset="-122"/>
                  <a:ea typeface="方正黑体简体" panose="03000509000000000000" charset="-122"/>
                </a:rPr>
                <a:t>     </a:t>
              </a:r>
              <a:r>
                <a:rPr lang="zh-CN" altLang="en-US" sz="2400" b="1">
                  <a:solidFill>
                    <a:schemeClr val="bg1"/>
                  </a:solidFill>
                  <a:latin typeface="方正黑体简体" panose="03000509000000000000" charset="-122"/>
                  <a:ea typeface="方正黑体简体" panose="03000509000000000000" charset="-122"/>
                </a:rPr>
                <a:t>典型例题</a:t>
              </a:r>
            </a:p>
          </p:txBody>
        </p:sp>
        <p:sp>
          <p:nvSpPr>
            <p:cNvPr id="24" name="文本框 23"/>
            <p:cNvSpPr txBox="1"/>
            <p:nvPr userDrawn="1"/>
          </p:nvSpPr>
          <p:spPr>
            <a:xfrm>
              <a:off x="1116" y="586"/>
              <a:ext cx="714" cy="72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 anchor="t">
              <a:spAutoFit/>
            </a:bodyPr>
            <a:lstStyle/>
            <a:p>
              <a:pPr algn="ctr"/>
              <a:endParaRPr lang="zh-CN" altLang="en-US" sz="2400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</a:endParaRPr>
            </a:p>
          </p:txBody>
        </p:sp>
      </p:grpSp>
      <p:sp>
        <p:nvSpPr>
          <p:cNvPr id="2" name="文本框 1">
            <a:hlinkClick r:id="rId2" action="ppaction://hlinksldjump"/>
          </p:cNvPr>
          <p:cNvSpPr txBox="1"/>
          <p:nvPr userDrawn="1"/>
        </p:nvSpPr>
        <p:spPr>
          <a:xfrm>
            <a:off x="10892155" y="6383020"/>
            <a:ext cx="1080135" cy="3683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目</a:t>
            </a:r>
            <a:r>
              <a:rPr lang="en-US" altLang="zh-CN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  </a:t>
            </a:r>
            <a:r>
              <a:rPr lang="zh-CN" altLang="en-US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录</a:t>
            </a:r>
          </a:p>
        </p:txBody>
      </p:sp>
      <p:sp>
        <p:nvSpPr>
          <p:cNvPr id="4" name="文本框 3">
            <a:hlinkClick r:id="rId3" action="ppaction://hlinksldjump"/>
          </p:cNvPr>
          <p:cNvSpPr txBox="1"/>
          <p:nvPr userDrawn="1"/>
        </p:nvSpPr>
        <p:spPr>
          <a:xfrm>
            <a:off x="71374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考纲要求</a:t>
            </a:r>
          </a:p>
        </p:txBody>
      </p:sp>
      <p:sp>
        <p:nvSpPr>
          <p:cNvPr id="6" name="文本框 5">
            <a:hlinkClick r:id="rId4" action="ppaction://hlinksldjump"/>
          </p:cNvPr>
          <p:cNvSpPr txBox="1"/>
          <p:nvPr userDrawn="1"/>
        </p:nvSpPr>
        <p:spPr>
          <a:xfrm>
            <a:off x="276352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知识梳理</a:t>
            </a:r>
          </a:p>
        </p:txBody>
      </p:sp>
      <p:sp>
        <p:nvSpPr>
          <p:cNvPr id="7" name="文本框 6">
            <a:hlinkClick r:id="rId5" action="ppaction://hlinksldjump"/>
          </p:cNvPr>
          <p:cNvSpPr txBox="1"/>
          <p:nvPr userDrawn="1"/>
        </p:nvSpPr>
        <p:spPr>
          <a:xfrm>
            <a:off x="481330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典型例题</a:t>
            </a:r>
          </a:p>
        </p:txBody>
      </p:sp>
      <p:sp>
        <p:nvSpPr>
          <p:cNvPr id="8" name="文本框 7">
            <a:hlinkClick r:id="rId6" action="ppaction://hlinksldjump"/>
          </p:cNvPr>
          <p:cNvSpPr txBox="1"/>
          <p:nvPr userDrawn="1"/>
        </p:nvSpPr>
        <p:spPr>
          <a:xfrm>
            <a:off x="686308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真题感知</a:t>
            </a:r>
          </a:p>
        </p:txBody>
      </p:sp>
      <p:sp>
        <p:nvSpPr>
          <p:cNvPr id="9" name="文本框 8">
            <a:hlinkClick r:id="rId7" action="ppaction://hlinksldjump"/>
          </p:cNvPr>
          <p:cNvSpPr txBox="1"/>
          <p:nvPr userDrawn="1"/>
        </p:nvSpPr>
        <p:spPr>
          <a:xfrm>
            <a:off x="891286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金榜通关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流程图: 手动输入 10"/>
          <p:cNvSpPr/>
          <p:nvPr userDrawn="1"/>
        </p:nvSpPr>
        <p:spPr>
          <a:xfrm rot="10800000">
            <a:off x="-635" y="0"/>
            <a:ext cx="12208510" cy="4381500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53 h 10000"/>
              <a:gd name="connsiteX1-43" fmla="*/ 9997 w 10013"/>
              <a:gd name="connsiteY1-44" fmla="*/ 0 h 10000"/>
              <a:gd name="connsiteX2-45" fmla="*/ 10013 w 10013"/>
              <a:gd name="connsiteY2-46" fmla="*/ 10000 h 10000"/>
              <a:gd name="connsiteX3-47" fmla="*/ 13 w 10013"/>
              <a:gd name="connsiteY3-48" fmla="*/ 10000 h 10000"/>
              <a:gd name="connsiteX4-49" fmla="*/ 3 w 10013"/>
              <a:gd name="connsiteY4-50" fmla="*/ 3853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10000">
                <a:moveTo>
                  <a:pt x="3" y="3853"/>
                </a:moveTo>
                <a:lnTo>
                  <a:pt x="9997" y="0"/>
                </a:lnTo>
                <a:cubicBezTo>
                  <a:pt x="10002" y="3333"/>
                  <a:pt x="10008" y="6667"/>
                  <a:pt x="10013" y="10000"/>
                </a:cubicBezTo>
                <a:lnTo>
                  <a:pt x="13" y="10000"/>
                </a:lnTo>
                <a:cubicBezTo>
                  <a:pt x="30" y="8139"/>
                  <a:pt x="-14" y="5714"/>
                  <a:pt x="3" y="3853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2" name="流程图: 手动输入 10"/>
          <p:cNvSpPr/>
          <p:nvPr userDrawn="1"/>
        </p:nvSpPr>
        <p:spPr>
          <a:xfrm>
            <a:off x="-103175" y="2666979"/>
            <a:ext cx="12398350" cy="4191021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96 h 9565"/>
              <a:gd name="connsiteX1-43" fmla="*/ 9982 w 10013"/>
              <a:gd name="connsiteY1-44" fmla="*/ 0 h 9565"/>
              <a:gd name="connsiteX2-45" fmla="*/ 10013 w 10013"/>
              <a:gd name="connsiteY2-46" fmla="*/ 9565 h 9565"/>
              <a:gd name="connsiteX3-47" fmla="*/ 13 w 10013"/>
              <a:gd name="connsiteY3-48" fmla="*/ 9565 h 9565"/>
              <a:gd name="connsiteX4-49" fmla="*/ 3 w 10013"/>
              <a:gd name="connsiteY4-50" fmla="*/ 3896 h 956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9565">
                <a:moveTo>
                  <a:pt x="3" y="3896"/>
                </a:moveTo>
                <a:lnTo>
                  <a:pt x="9982" y="0"/>
                </a:lnTo>
                <a:cubicBezTo>
                  <a:pt x="9987" y="3333"/>
                  <a:pt x="10008" y="6232"/>
                  <a:pt x="10013" y="9565"/>
                </a:cubicBezTo>
                <a:lnTo>
                  <a:pt x="13" y="9565"/>
                </a:lnTo>
                <a:cubicBezTo>
                  <a:pt x="30" y="7704"/>
                  <a:pt x="-14" y="5757"/>
                  <a:pt x="3" y="3896"/>
                </a:cubicBezTo>
                <a:close/>
              </a:path>
            </a:pathLst>
          </a:custGeom>
          <a:solidFill>
            <a:srgbClr val="86BF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5" name="矩形 14"/>
          <p:cNvSpPr/>
          <p:nvPr userDrawn="1"/>
        </p:nvSpPr>
        <p:spPr>
          <a:xfrm>
            <a:off x="495300" y="438150"/>
            <a:ext cx="11201400" cy="58102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0" name="矩形 19"/>
          <p:cNvSpPr/>
          <p:nvPr userDrawn="1"/>
        </p:nvSpPr>
        <p:spPr>
          <a:xfrm>
            <a:off x="685800" y="1010920"/>
            <a:ext cx="10820400" cy="5073015"/>
          </a:xfrm>
          <a:prstGeom prst="rect">
            <a:avLst/>
          </a:prstGeom>
          <a:noFill/>
          <a:ln w="28575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5" name="组合 24"/>
          <p:cNvGrpSpPr/>
          <p:nvPr userDrawn="1"/>
        </p:nvGrpSpPr>
        <p:grpSpPr>
          <a:xfrm>
            <a:off x="647065" y="494030"/>
            <a:ext cx="2253615" cy="460375"/>
            <a:chOff x="1115" y="586"/>
            <a:chExt cx="3549" cy="725"/>
          </a:xfrm>
        </p:grpSpPr>
        <p:sp>
          <p:nvSpPr>
            <p:cNvPr id="3" name="文本框 2"/>
            <p:cNvSpPr txBox="1"/>
            <p:nvPr userDrawn="1"/>
          </p:nvSpPr>
          <p:spPr>
            <a:xfrm>
              <a:off x="1115" y="586"/>
              <a:ext cx="3549" cy="725"/>
            </a:xfrm>
            <a:prstGeom prst="rect">
              <a:avLst/>
            </a:prstGeom>
            <a:solidFill>
              <a:schemeClr val="accent1">
                <a:lumMod val="85000"/>
              </a:schemeClr>
            </a:solidFill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en-US" altLang="zh-CN" sz="2400" b="1">
                  <a:solidFill>
                    <a:schemeClr val="bg1"/>
                  </a:solidFill>
                  <a:latin typeface="方正黑体简体" panose="03000509000000000000" charset="-122"/>
                  <a:ea typeface="方正黑体简体" panose="03000509000000000000" charset="-122"/>
                </a:rPr>
                <a:t>     </a:t>
              </a:r>
              <a:r>
                <a:rPr lang="zh-CN" altLang="en-US" sz="2400" b="1">
                  <a:solidFill>
                    <a:schemeClr val="bg1"/>
                  </a:solidFill>
                  <a:latin typeface="方正黑体简体" panose="03000509000000000000" charset="-122"/>
                  <a:ea typeface="方正黑体简体" panose="03000509000000000000" charset="-122"/>
                </a:rPr>
                <a:t>真题感知</a:t>
              </a:r>
            </a:p>
          </p:txBody>
        </p:sp>
        <p:sp>
          <p:nvSpPr>
            <p:cNvPr id="24" name="文本框 23"/>
            <p:cNvSpPr txBox="1"/>
            <p:nvPr userDrawn="1"/>
          </p:nvSpPr>
          <p:spPr>
            <a:xfrm>
              <a:off x="1116" y="586"/>
              <a:ext cx="714" cy="72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 anchor="t">
              <a:spAutoFit/>
            </a:bodyPr>
            <a:lstStyle/>
            <a:p>
              <a:pPr algn="ctr"/>
              <a:endParaRPr lang="zh-CN" altLang="en-US" sz="2400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</a:endParaRPr>
            </a:p>
          </p:txBody>
        </p:sp>
      </p:grpSp>
      <p:sp>
        <p:nvSpPr>
          <p:cNvPr id="2" name="文本框 1">
            <a:hlinkClick r:id="rId2" action="ppaction://hlinksldjump"/>
          </p:cNvPr>
          <p:cNvSpPr txBox="1"/>
          <p:nvPr userDrawn="1"/>
        </p:nvSpPr>
        <p:spPr>
          <a:xfrm>
            <a:off x="10892155" y="6383020"/>
            <a:ext cx="1080135" cy="3683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目</a:t>
            </a:r>
            <a:r>
              <a:rPr lang="en-US" altLang="zh-CN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  </a:t>
            </a:r>
            <a:r>
              <a:rPr lang="zh-CN" altLang="en-US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录</a:t>
            </a:r>
          </a:p>
        </p:txBody>
      </p:sp>
      <p:sp>
        <p:nvSpPr>
          <p:cNvPr id="10" name="文本框 9">
            <a:hlinkClick r:id="rId3" action="ppaction://hlinksldjump"/>
          </p:cNvPr>
          <p:cNvSpPr txBox="1"/>
          <p:nvPr userDrawn="1"/>
        </p:nvSpPr>
        <p:spPr>
          <a:xfrm>
            <a:off x="71374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考纲要求</a:t>
            </a:r>
          </a:p>
        </p:txBody>
      </p:sp>
      <p:sp>
        <p:nvSpPr>
          <p:cNvPr id="16" name="文本框 15">
            <a:hlinkClick r:id="rId4" action="ppaction://hlinksldjump"/>
          </p:cNvPr>
          <p:cNvSpPr txBox="1"/>
          <p:nvPr userDrawn="1"/>
        </p:nvSpPr>
        <p:spPr>
          <a:xfrm>
            <a:off x="276352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知识梳理</a:t>
            </a:r>
          </a:p>
        </p:txBody>
      </p:sp>
      <p:sp>
        <p:nvSpPr>
          <p:cNvPr id="17" name="文本框 16">
            <a:hlinkClick r:id="rId5" action="ppaction://hlinksldjump"/>
          </p:cNvPr>
          <p:cNvSpPr txBox="1"/>
          <p:nvPr userDrawn="1"/>
        </p:nvSpPr>
        <p:spPr>
          <a:xfrm>
            <a:off x="481330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典型例题</a:t>
            </a:r>
          </a:p>
        </p:txBody>
      </p:sp>
      <p:sp>
        <p:nvSpPr>
          <p:cNvPr id="18" name="文本框 17">
            <a:hlinkClick r:id="rId6" action="ppaction://hlinksldjump"/>
          </p:cNvPr>
          <p:cNvSpPr txBox="1"/>
          <p:nvPr userDrawn="1"/>
        </p:nvSpPr>
        <p:spPr>
          <a:xfrm>
            <a:off x="686308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真题感知</a:t>
            </a:r>
          </a:p>
        </p:txBody>
      </p:sp>
      <p:sp>
        <p:nvSpPr>
          <p:cNvPr id="19" name="文本框 18">
            <a:hlinkClick r:id="rId7" action="ppaction://hlinksldjump"/>
          </p:cNvPr>
          <p:cNvSpPr txBox="1"/>
          <p:nvPr userDrawn="1"/>
        </p:nvSpPr>
        <p:spPr>
          <a:xfrm>
            <a:off x="891286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金榜通关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流程图: 手动输入 10"/>
          <p:cNvSpPr/>
          <p:nvPr userDrawn="1"/>
        </p:nvSpPr>
        <p:spPr>
          <a:xfrm rot="10800000">
            <a:off x="-635" y="0"/>
            <a:ext cx="12208510" cy="4381500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53 h 10000"/>
              <a:gd name="connsiteX1-43" fmla="*/ 9997 w 10013"/>
              <a:gd name="connsiteY1-44" fmla="*/ 0 h 10000"/>
              <a:gd name="connsiteX2-45" fmla="*/ 10013 w 10013"/>
              <a:gd name="connsiteY2-46" fmla="*/ 10000 h 10000"/>
              <a:gd name="connsiteX3-47" fmla="*/ 13 w 10013"/>
              <a:gd name="connsiteY3-48" fmla="*/ 10000 h 10000"/>
              <a:gd name="connsiteX4-49" fmla="*/ 3 w 10013"/>
              <a:gd name="connsiteY4-50" fmla="*/ 3853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10000">
                <a:moveTo>
                  <a:pt x="3" y="3853"/>
                </a:moveTo>
                <a:lnTo>
                  <a:pt x="9997" y="0"/>
                </a:lnTo>
                <a:cubicBezTo>
                  <a:pt x="10002" y="3333"/>
                  <a:pt x="10008" y="6667"/>
                  <a:pt x="10013" y="10000"/>
                </a:cubicBezTo>
                <a:lnTo>
                  <a:pt x="13" y="10000"/>
                </a:lnTo>
                <a:cubicBezTo>
                  <a:pt x="30" y="8139"/>
                  <a:pt x="-14" y="5714"/>
                  <a:pt x="3" y="3853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2" name="流程图: 手动输入 10"/>
          <p:cNvSpPr/>
          <p:nvPr userDrawn="1"/>
        </p:nvSpPr>
        <p:spPr>
          <a:xfrm>
            <a:off x="-103175" y="2666979"/>
            <a:ext cx="12398350" cy="4191021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96 h 9565"/>
              <a:gd name="connsiteX1-43" fmla="*/ 9982 w 10013"/>
              <a:gd name="connsiteY1-44" fmla="*/ 0 h 9565"/>
              <a:gd name="connsiteX2-45" fmla="*/ 10013 w 10013"/>
              <a:gd name="connsiteY2-46" fmla="*/ 9565 h 9565"/>
              <a:gd name="connsiteX3-47" fmla="*/ 13 w 10013"/>
              <a:gd name="connsiteY3-48" fmla="*/ 9565 h 9565"/>
              <a:gd name="connsiteX4-49" fmla="*/ 3 w 10013"/>
              <a:gd name="connsiteY4-50" fmla="*/ 3896 h 956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9565">
                <a:moveTo>
                  <a:pt x="3" y="3896"/>
                </a:moveTo>
                <a:lnTo>
                  <a:pt x="9982" y="0"/>
                </a:lnTo>
                <a:cubicBezTo>
                  <a:pt x="9987" y="3333"/>
                  <a:pt x="10008" y="6232"/>
                  <a:pt x="10013" y="9565"/>
                </a:cubicBezTo>
                <a:lnTo>
                  <a:pt x="13" y="9565"/>
                </a:lnTo>
                <a:cubicBezTo>
                  <a:pt x="30" y="7704"/>
                  <a:pt x="-14" y="5757"/>
                  <a:pt x="3" y="3896"/>
                </a:cubicBezTo>
                <a:close/>
              </a:path>
            </a:pathLst>
          </a:custGeom>
          <a:solidFill>
            <a:srgbClr val="86BF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5" name="矩形 14"/>
          <p:cNvSpPr/>
          <p:nvPr userDrawn="1"/>
        </p:nvSpPr>
        <p:spPr>
          <a:xfrm>
            <a:off x="495300" y="438150"/>
            <a:ext cx="11201400" cy="58102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0" name="矩形 19"/>
          <p:cNvSpPr/>
          <p:nvPr userDrawn="1"/>
        </p:nvSpPr>
        <p:spPr>
          <a:xfrm>
            <a:off x="685800" y="1010920"/>
            <a:ext cx="10820400" cy="5073015"/>
          </a:xfrm>
          <a:prstGeom prst="rect">
            <a:avLst/>
          </a:prstGeom>
          <a:noFill/>
          <a:ln w="28575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5" name="组合 24"/>
          <p:cNvGrpSpPr/>
          <p:nvPr userDrawn="1"/>
        </p:nvGrpSpPr>
        <p:grpSpPr>
          <a:xfrm>
            <a:off x="647065" y="494030"/>
            <a:ext cx="2253615" cy="460375"/>
            <a:chOff x="1115" y="586"/>
            <a:chExt cx="3549" cy="725"/>
          </a:xfrm>
        </p:grpSpPr>
        <p:sp>
          <p:nvSpPr>
            <p:cNvPr id="3" name="文本框 2"/>
            <p:cNvSpPr txBox="1"/>
            <p:nvPr userDrawn="1"/>
          </p:nvSpPr>
          <p:spPr>
            <a:xfrm>
              <a:off x="1115" y="586"/>
              <a:ext cx="3549" cy="725"/>
            </a:xfrm>
            <a:prstGeom prst="rect">
              <a:avLst/>
            </a:prstGeom>
            <a:solidFill>
              <a:schemeClr val="accent1">
                <a:lumMod val="85000"/>
              </a:schemeClr>
            </a:solidFill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en-US" altLang="zh-CN" sz="2400" b="1">
                  <a:solidFill>
                    <a:schemeClr val="bg1"/>
                  </a:solidFill>
                  <a:latin typeface="方正黑体简体" panose="03000509000000000000" charset="-122"/>
                  <a:ea typeface="方正黑体简体" panose="03000509000000000000" charset="-122"/>
                </a:rPr>
                <a:t>     </a:t>
              </a:r>
              <a:r>
                <a:rPr lang="zh-CN" altLang="en-US" sz="2400" b="1">
                  <a:solidFill>
                    <a:schemeClr val="bg1"/>
                  </a:solidFill>
                  <a:latin typeface="方正黑体简体" panose="03000509000000000000" charset="-122"/>
                  <a:ea typeface="方正黑体简体" panose="03000509000000000000" charset="-122"/>
                </a:rPr>
                <a:t>金榜通关</a:t>
              </a:r>
            </a:p>
          </p:txBody>
        </p:sp>
        <p:sp>
          <p:nvSpPr>
            <p:cNvPr id="24" name="文本框 23"/>
            <p:cNvSpPr txBox="1"/>
            <p:nvPr userDrawn="1"/>
          </p:nvSpPr>
          <p:spPr>
            <a:xfrm>
              <a:off x="1116" y="586"/>
              <a:ext cx="714" cy="72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 anchor="t">
              <a:spAutoFit/>
            </a:bodyPr>
            <a:lstStyle/>
            <a:p>
              <a:pPr algn="ctr"/>
              <a:endParaRPr lang="zh-CN" altLang="en-US" sz="2400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</a:endParaRPr>
            </a:p>
          </p:txBody>
        </p:sp>
      </p:grpSp>
      <p:sp>
        <p:nvSpPr>
          <p:cNvPr id="2" name="文本框 1">
            <a:hlinkClick r:id="rId2" action="ppaction://hlinksldjump"/>
          </p:cNvPr>
          <p:cNvSpPr txBox="1"/>
          <p:nvPr userDrawn="1"/>
        </p:nvSpPr>
        <p:spPr>
          <a:xfrm>
            <a:off x="10892155" y="6383020"/>
            <a:ext cx="1080135" cy="3683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目</a:t>
            </a:r>
            <a:r>
              <a:rPr lang="en-US" altLang="zh-CN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  </a:t>
            </a:r>
            <a:r>
              <a:rPr lang="zh-CN" altLang="en-US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录</a:t>
            </a:r>
          </a:p>
        </p:txBody>
      </p:sp>
      <p:sp>
        <p:nvSpPr>
          <p:cNvPr id="4" name="文本框 3">
            <a:hlinkClick r:id="rId3" action="ppaction://hlinksldjump"/>
          </p:cNvPr>
          <p:cNvSpPr txBox="1"/>
          <p:nvPr userDrawn="1"/>
        </p:nvSpPr>
        <p:spPr>
          <a:xfrm>
            <a:off x="71374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考纲要求</a:t>
            </a:r>
          </a:p>
        </p:txBody>
      </p:sp>
      <p:sp>
        <p:nvSpPr>
          <p:cNvPr id="6" name="文本框 5">
            <a:hlinkClick r:id="rId4" action="ppaction://hlinksldjump"/>
          </p:cNvPr>
          <p:cNvSpPr txBox="1"/>
          <p:nvPr userDrawn="1"/>
        </p:nvSpPr>
        <p:spPr>
          <a:xfrm>
            <a:off x="276352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知识梳理</a:t>
            </a:r>
          </a:p>
        </p:txBody>
      </p:sp>
      <p:sp>
        <p:nvSpPr>
          <p:cNvPr id="7" name="文本框 6">
            <a:hlinkClick r:id="rId5" action="ppaction://hlinksldjump"/>
          </p:cNvPr>
          <p:cNvSpPr txBox="1"/>
          <p:nvPr userDrawn="1"/>
        </p:nvSpPr>
        <p:spPr>
          <a:xfrm>
            <a:off x="481330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典型例题</a:t>
            </a:r>
          </a:p>
        </p:txBody>
      </p:sp>
      <p:sp>
        <p:nvSpPr>
          <p:cNvPr id="8" name="文本框 7">
            <a:hlinkClick r:id="rId6" action="ppaction://hlinksldjump"/>
          </p:cNvPr>
          <p:cNvSpPr txBox="1"/>
          <p:nvPr userDrawn="1"/>
        </p:nvSpPr>
        <p:spPr>
          <a:xfrm>
            <a:off x="686308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真题感知</a:t>
            </a:r>
          </a:p>
        </p:txBody>
      </p:sp>
      <p:sp>
        <p:nvSpPr>
          <p:cNvPr id="9" name="文本框 8">
            <a:hlinkClick r:id="rId7" action="ppaction://hlinksldjump"/>
          </p:cNvPr>
          <p:cNvSpPr txBox="1"/>
          <p:nvPr userDrawn="1"/>
        </p:nvSpPr>
        <p:spPr>
          <a:xfrm>
            <a:off x="891286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金榜通关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1B53F-77AF-4442-8CEF-E553A6736B37}" type="datetimeFigureOut">
              <a:rPr lang="zh-CN" altLang="en-US" smtClean="0"/>
              <a:t>2024/9/6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43977-943D-4DFE-BA59-089AEF7A6ED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1B53F-77AF-4442-8CEF-E553A6736B37}" type="datetimeFigureOut">
              <a:rPr lang="zh-CN" altLang="en-US" smtClean="0"/>
              <a:t>2024/9/6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43977-943D-4DFE-BA59-089AEF7A6ED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81B53F-77AF-4442-8CEF-E553A6736B37}" type="datetimeFigureOut">
              <a:rPr lang="zh-CN" altLang="en-US" smtClean="0"/>
              <a:t>2024/9/6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243977-943D-4DFE-BA59-089AEF7A6ED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tags" Target="../tags/tag14.xml"/><Relationship Id="rId18" Type="http://schemas.openxmlformats.org/officeDocument/2006/relationships/tags" Target="../tags/tag19.xml"/><Relationship Id="rId26" Type="http://schemas.openxmlformats.org/officeDocument/2006/relationships/slide" Target="slide15.xml"/><Relationship Id="rId3" Type="http://schemas.openxmlformats.org/officeDocument/2006/relationships/tags" Target="../tags/tag4.xml"/><Relationship Id="rId21" Type="http://schemas.openxmlformats.org/officeDocument/2006/relationships/slideLayout" Target="../slideLayouts/slideLayout1.xml"/><Relationship Id="rId7" Type="http://schemas.openxmlformats.org/officeDocument/2006/relationships/tags" Target="../tags/tag8.xml"/><Relationship Id="rId12" Type="http://schemas.openxmlformats.org/officeDocument/2006/relationships/tags" Target="../tags/tag13.xml"/><Relationship Id="rId17" Type="http://schemas.openxmlformats.org/officeDocument/2006/relationships/tags" Target="../tags/tag18.xml"/><Relationship Id="rId25" Type="http://schemas.openxmlformats.org/officeDocument/2006/relationships/slide" Target="slide10.xml"/><Relationship Id="rId2" Type="http://schemas.openxmlformats.org/officeDocument/2006/relationships/tags" Target="../tags/tag3.xml"/><Relationship Id="rId16" Type="http://schemas.openxmlformats.org/officeDocument/2006/relationships/tags" Target="../tags/tag17.xml"/><Relationship Id="rId20" Type="http://schemas.openxmlformats.org/officeDocument/2006/relationships/tags" Target="../tags/tag21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24" Type="http://schemas.openxmlformats.org/officeDocument/2006/relationships/slide" Target="slide5.xml"/><Relationship Id="rId5" Type="http://schemas.openxmlformats.org/officeDocument/2006/relationships/tags" Target="../tags/tag6.xml"/><Relationship Id="rId15" Type="http://schemas.openxmlformats.org/officeDocument/2006/relationships/tags" Target="../tags/tag16.xml"/><Relationship Id="rId23" Type="http://schemas.openxmlformats.org/officeDocument/2006/relationships/slide" Target="slide4.xml"/><Relationship Id="rId10" Type="http://schemas.openxmlformats.org/officeDocument/2006/relationships/tags" Target="../tags/tag11.xml"/><Relationship Id="rId19" Type="http://schemas.openxmlformats.org/officeDocument/2006/relationships/tags" Target="../tags/tag20.xml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tags" Target="../tags/tag15.xml"/><Relationship Id="rId22" Type="http://schemas.openxmlformats.org/officeDocument/2006/relationships/notesSlide" Target="../notesSlides/notesSlide1.xml"/><Relationship Id="rId27" Type="http://schemas.openxmlformats.org/officeDocument/2006/relationships/slide" Target="slide1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流程图: 手动输入 10"/>
          <p:cNvSpPr/>
          <p:nvPr/>
        </p:nvSpPr>
        <p:spPr>
          <a:xfrm rot="10800000">
            <a:off x="0" y="0"/>
            <a:ext cx="12207850" cy="4381622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53 h 10000"/>
              <a:gd name="connsiteX1-43" fmla="*/ 9997 w 10013"/>
              <a:gd name="connsiteY1-44" fmla="*/ 0 h 10000"/>
              <a:gd name="connsiteX2-45" fmla="*/ 10013 w 10013"/>
              <a:gd name="connsiteY2-46" fmla="*/ 10000 h 10000"/>
              <a:gd name="connsiteX3-47" fmla="*/ 13 w 10013"/>
              <a:gd name="connsiteY3-48" fmla="*/ 10000 h 10000"/>
              <a:gd name="connsiteX4-49" fmla="*/ 3 w 10013"/>
              <a:gd name="connsiteY4-50" fmla="*/ 3853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10000">
                <a:moveTo>
                  <a:pt x="3" y="3853"/>
                </a:moveTo>
                <a:lnTo>
                  <a:pt x="9997" y="0"/>
                </a:lnTo>
                <a:cubicBezTo>
                  <a:pt x="10002" y="3333"/>
                  <a:pt x="10008" y="6667"/>
                  <a:pt x="10013" y="10000"/>
                </a:cubicBezTo>
                <a:lnTo>
                  <a:pt x="13" y="10000"/>
                </a:lnTo>
                <a:cubicBezTo>
                  <a:pt x="30" y="8139"/>
                  <a:pt x="-14" y="5714"/>
                  <a:pt x="3" y="3853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2" name="流程图: 手动输入 10"/>
          <p:cNvSpPr/>
          <p:nvPr/>
        </p:nvSpPr>
        <p:spPr>
          <a:xfrm>
            <a:off x="-103175" y="2666979"/>
            <a:ext cx="12398350" cy="4191021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96 h 9565"/>
              <a:gd name="connsiteX1-43" fmla="*/ 9982 w 10013"/>
              <a:gd name="connsiteY1-44" fmla="*/ 0 h 9565"/>
              <a:gd name="connsiteX2-45" fmla="*/ 10013 w 10013"/>
              <a:gd name="connsiteY2-46" fmla="*/ 9565 h 9565"/>
              <a:gd name="connsiteX3-47" fmla="*/ 13 w 10013"/>
              <a:gd name="connsiteY3-48" fmla="*/ 9565 h 9565"/>
              <a:gd name="connsiteX4-49" fmla="*/ 3 w 10013"/>
              <a:gd name="connsiteY4-50" fmla="*/ 3896 h 956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9565">
                <a:moveTo>
                  <a:pt x="3" y="3896"/>
                </a:moveTo>
                <a:lnTo>
                  <a:pt x="9982" y="0"/>
                </a:lnTo>
                <a:cubicBezTo>
                  <a:pt x="9987" y="3333"/>
                  <a:pt x="10008" y="6232"/>
                  <a:pt x="10013" y="9565"/>
                </a:cubicBezTo>
                <a:lnTo>
                  <a:pt x="13" y="9565"/>
                </a:lnTo>
                <a:cubicBezTo>
                  <a:pt x="30" y="7704"/>
                  <a:pt x="-14" y="5757"/>
                  <a:pt x="3" y="3896"/>
                </a:cubicBezTo>
                <a:close/>
              </a:path>
            </a:pathLst>
          </a:custGeom>
          <a:solidFill>
            <a:srgbClr val="86BF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5" name="矩形 14"/>
          <p:cNvSpPr/>
          <p:nvPr/>
        </p:nvSpPr>
        <p:spPr>
          <a:xfrm>
            <a:off x="495300" y="438150"/>
            <a:ext cx="11201400" cy="59817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0" name="矩形 19"/>
          <p:cNvSpPr/>
          <p:nvPr/>
        </p:nvSpPr>
        <p:spPr>
          <a:xfrm>
            <a:off x="685800" y="609600"/>
            <a:ext cx="10820400" cy="5638800"/>
          </a:xfrm>
          <a:prstGeom prst="rect">
            <a:avLst/>
          </a:prstGeom>
          <a:noFill/>
          <a:ln w="28575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2" name="组合 31"/>
          <p:cNvGrpSpPr/>
          <p:nvPr/>
        </p:nvGrpSpPr>
        <p:grpSpPr>
          <a:xfrm>
            <a:off x="1303655" y="1148715"/>
            <a:ext cx="10039985" cy="1322070"/>
            <a:chOff x="3407" y="1084"/>
            <a:chExt cx="15811" cy="2082"/>
          </a:xfrm>
        </p:grpSpPr>
        <p:sp>
          <p:nvSpPr>
            <p:cNvPr id="14" name="TextBox 10"/>
            <p:cNvSpPr txBox="1"/>
            <p:nvPr/>
          </p:nvSpPr>
          <p:spPr>
            <a:xfrm>
              <a:off x="3407" y="1280"/>
              <a:ext cx="12287" cy="12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sz="4500" b="1" spc="1000" dirty="0">
                  <a:solidFill>
                    <a:srgbClr val="404753"/>
                  </a:solidFill>
                  <a:uFillTx/>
                  <a:latin typeface="微软雅黑" panose="020B0503020204020204" charset="-122"/>
                  <a:ea typeface="微软雅黑" panose="020B0503020204020204" charset="-122"/>
                </a:rPr>
                <a:t>职教高考新实践基础篇·</a:t>
              </a:r>
              <a:r>
                <a:rPr sz="4500" b="1" spc="1000" dirty="0">
                  <a:solidFill>
                    <a:srgbClr val="404753"/>
                  </a:solidFill>
                  <a:uFillTx/>
                  <a:latin typeface="微软雅黑" panose="020B0503020204020204" charset="-122"/>
                  <a:ea typeface="微软雅黑" panose="020B0503020204020204" charset="-122"/>
                </a:rPr>
                <a:t> </a:t>
              </a:r>
            </a:p>
          </p:txBody>
        </p:sp>
        <p:cxnSp>
          <p:nvCxnSpPr>
            <p:cNvPr id="5" name="直接连接符 4"/>
            <p:cNvCxnSpPr/>
            <p:nvPr/>
          </p:nvCxnSpPr>
          <p:spPr>
            <a:xfrm>
              <a:off x="3407" y="2830"/>
              <a:ext cx="11452" cy="0"/>
            </a:xfrm>
            <a:prstGeom prst="line">
              <a:avLst/>
            </a:prstGeom>
            <a:ln w="25400">
              <a:solidFill>
                <a:srgbClr val="86BF53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31" name="文本框 30"/>
            <p:cNvSpPr txBox="1"/>
            <p:nvPr/>
          </p:nvSpPr>
          <p:spPr>
            <a:xfrm>
              <a:off x="14696" y="1084"/>
              <a:ext cx="4522" cy="2082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zh-CN" altLang="en-US" sz="8000" b="1">
                  <a:solidFill>
                    <a:srgbClr val="503430"/>
                  </a:solidFill>
                  <a:latin typeface="创艺简中圆" charset="0"/>
                  <a:ea typeface="创艺简中圆" charset="0"/>
                </a:rPr>
                <a:t>数学</a:t>
              </a: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722630" y="3149600"/>
            <a:ext cx="10800080" cy="3079115"/>
            <a:chOff x="1138" y="4816"/>
            <a:chExt cx="17008" cy="4849"/>
          </a:xfrm>
        </p:grpSpPr>
        <p:sp>
          <p:nvSpPr>
            <p:cNvPr id="7" name="矩形 6"/>
            <p:cNvSpPr/>
            <p:nvPr/>
          </p:nvSpPr>
          <p:spPr>
            <a:xfrm>
              <a:off x="1138" y="4817"/>
              <a:ext cx="17008" cy="4848"/>
            </a:xfrm>
            <a:prstGeom prst="rect">
              <a:avLst/>
            </a:prstGeom>
            <a:solidFill>
              <a:srgbClr val="C0DAA4">
                <a:alpha val="32000"/>
              </a:srgbClr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2"/>
            <a:srcRect t="13370" b="20653"/>
            <a:stretch>
              <a:fillRect/>
            </a:stretch>
          </p:blipFill>
          <p:spPr>
            <a:xfrm>
              <a:off x="6050" y="4816"/>
              <a:ext cx="6764" cy="4838"/>
            </a:xfrm>
            <a:prstGeom prst="rect">
              <a:avLst/>
            </a:prstGeom>
          </p:spPr>
        </p:pic>
      </p:grpSp>
      <p:sp>
        <p:nvSpPr>
          <p:cNvPr id="3" name="文本框 2"/>
          <p:cNvSpPr txBox="1"/>
          <p:nvPr/>
        </p:nvSpPr>
        <p:spPr>
          <a:xfrm>
            <a:off x="4333240" y="2574290"/>
            <a:ext cx="3615690" cy="59626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/>
            <a:r>
              <a:rPr lang="zh-CN" altLang="en-US" sz="2200" b="1"/>
              <a:t>主</a:t>
            </a:r>
            <a:r>
              <a:rPr lang="zh-CN" altLang="en-US" sz="2200" b="1">
                <a:sym typeface="+mn-ea"/>
              </a:rPr>
              <a:t>　</a:t>
            </a:r>
            <a:r>
              <a:rPr lang="zh-CN" altLang="en-US" sz="2200" b="1"/>
              <a:t>编</a:t>
            </a:r>
            <a:r>
              <a:rPr lang="zh-CN" altLang="en-US" sz="2200" b="1">
                <a:sym typeface="+mn-ea"/>
              </a:rPr>
              <a:t>　</a:t>
            </a:r>
            <a:r>
              <a:rPr lang="zh-CN" altLang="en-US" sz="2200" b="1"/>
              <a:t>沈栩竹</a:t>
            </a:r>
            <a:r>
              <a:rPr lang="zh-CN" altLang="en-US" sz="2200" b="1">
                <a:sym typeface="+mn-ea"/>
              </a:rPr>
              <a:t>　</a:t>
            </a:r>
            <a:r>
              <a:rPr lang="zh-CN" altLang="en-US" sz="2200" b="1"/>
              <a:t>唐</a:t>
            </a:r>
            <a:r>
              <a:rPr lang="zh-CN" altLang="en-US" sz="2200" b="1">
                <a:sym typeface="+mn-ea"/>
              </a:rPr>
              <a:t>　</a:t>
            </a:r>
            <a:r>
              <a:rPr lang="zh-CN" altLang="en-US" sz="2200" b="1"/>
              <a:t>平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0" grpId="0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01395" y="1339215"/>
            <a:ext cx="9763125" cy="5397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ts val="3500"/>
              </a:lnSpc>
              <a:spcAft>
                <a:spcPts val="1200"/>
              </a:spcAft>
            </a:pPr>
            <a:r>
              <a:rPr lang="zh-CN" altLang="en-US" sz="2600">
                <a:solidFill>
                  <a:srgbClr val="00B0F0"/>
                </a:solidFill>
                <a:latin typeface="方正黑体简体" panose="03000509000000000000" charset="-122"/>
                <a:ea typeface="方正黑体简体" panose="03000509000000000000" charset="-122"/>
              </a:rPr>
              <a:t>考点一　</a:t>
            </a:r>
            <a:r>
              <a:rPr lang="zh-CN" sz="2600">
                <a:solidFill>
                  <a:srgbClr val="00B0F0"/>
                </a:solidFill>
                <a:latin typeface="方正黑体简体" panose="03000509000000000000" charset="-122"/>
                <a:ea typeface="方正黑体简体" panose="03000509000000000000" charset="-122"/>
              </a:rPr>
              <a:t>对数的概念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rcRect b="78041"/>
          <a:stretch>
            <a:fillRect/>
          </a:stretch>
        </p:blipFill>
        <p:spPr>
          <a:xfrm>
            <a:off x="2185670" y="2343150"/>
            <a:ext cx="7820025" cy="47688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rcRect t="21959" b="59766"/>
          <a:stretch>
            <a:fillRect/>
          </a:stretch>
        </p:blipFill>
        <p:spPr>
          <a:xfrm>
            <a:off x="2172335" y="3429000"/>
            <a:ext cx="7820025" cy="3968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39649" b="22018"/>
          <a:stretch>
            <a:fillRect/>
          </a:stretch>
        </p:blipFill>
        <p:spPr>
          <a:xfrm>
            <a:off x="1698625" y="1961515"/>
            <a:ext cx="7820025" cy="83248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rcRect t="79766"/>
          <a:stretch>
            <a:fillRect/>
          </a:stretch>
        </p:blipFill>
        <p:spPr>
          <a:xfrm>
            <a:off x="1673225" y="3429000"/>
            <a:ext cx="7820025" cy="439420"/>
          </a:xfrm>
          <a:prstGeom prst="rect">
            <a:avLst/>
          </a:prstGeom>
        </p:spPr>
      </p:pic>
      <p:sp>
        <p:nvSpPr>
          <p:cNvPr id="3" name="文本框 7">
            <a:extLst>
              <a:ext uri="{FF2B5EF4-FFF2-40B4-BE49-F238E27FC236}">
                <a16:creationId xmlns:a16="http://schemas.microsoft.com/office/drawing/2014/main" id="{CAD6C638-9593-A844-0126-A254148BF12C}"/>
              </a:ext>
            </a:extLst>
          </p:cNvPr>
          <p:cNvSpPr txBox="1"/>
          <p:nvPr/>
        </p:nvSpPr>
        <p:spPr>
          <a:xfrm>
            <a:off x="5340984" y="1917382"/>
            <a:ext cx="4845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B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001395" y="1294130"/>
            <a:ext cx="9763125" cy="5397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ts val="3500"/>
              </a:lnSpc>
              <a:spcAft>
                <a:spcPts val="1200"/>
              </a:spcAft>
            </a:pPr>
            <a:r>
              <a:rPr lang="zh-CN" altLang="en-US" sz="2600">
                <a:solidFill>
                  <a:srgbClr val="00B0F0"/>
                </a:solidFill>
                <a:latin typeface="方正黑体简体" panose="03000509000000000000" charset="-122"/>
                <a:ea typeface="方正黑体简体" panose="03000509000000000000" charset="-122"/>
              </a:rPr>
              <a:t>考点二　　指数式与对数式互化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b="36868"/>
          <a:stretch>
            <a:fillRect/>
          </a:stretch>
        </p:blipFill>
        <p:spPr>
          <a:xfrm>
            <a:off x="1701165" y="2136140"/>
            <a:ext cx="8362950" cy="129286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rcRect t="64062"/>
          <a:stretch>
            <a:fillRect/>
          </a:stretch>
        </p:blipFill>
        <p:spPr>
          <a:xfrm>
            <a:off x="1606550" y="3731260"/>
            <a:ext cx="8362950" cy="7359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919480" y="946150"/>
            <a:ext cx="10400665" cy="5397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ts val="3500"/>
              </a:lnSpc>
              <a:spcAft>
                <a:spcPts val="1200"/>
              </a:spcAft>
            </a:pPr>
            <a:r>
              <a:rPr lang="zh-CN" altLang="en-US" sz="2600">
                <a:solidFill>
                  <a:srgbClr val="00B0F0"/>
                </a:solidFill>
                <a:latin typeface="方正黑体简体" panose="03000509000000000000" charset="-122"/>
                <a:ea typeface="方正黑体简体" panose="03000509000000000000" charset="-122"/>
              </a:rPr>
              <a:t>考点三　　对数的运算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b="71380"/>
          <a:stretch>
            <a:fillRect/>
          </a:stretch>
        </p:blipFill>
        <p:spPr>
          <a:xfrm>
            <a:off x="1080770" y="1701800"/>
            <a:ext cx="10239375" cy="196278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rcRect t="29361" b="43194"/>
          <a:stretch>
            <a:fillRect/>
          </a:stretch>
        </p:blipFill>
        <p:spPr>
          <a:xfrm>
            <a:off x="1026795" y="3664585"/>
            <a:ext cx="10239375" cy="1882140"/>
          </a:xfrm>
          <a:prstGeom prst="rect">
            <a:avLst/>
          </a:prstGeom>
        </p:spPr>
      </p:pic>
      <p:sp>
        <p:nvSpPr>
          <p:cNvPr id="5" name="文本框 7">
            <a:extLst>
              <a:ext uri="{FF2B5EF4-FFF2-40B4-BE49-F238E27FC236}">
                <a16:creationId xmlns:a16="http://schemas.microsoft.com/office/drawing/2014/main" id="{00797D00-9EBF-7339-50B2-A4C7E19A8C5A}"/>
              </a:ext>
            </a:extLst>
          </p:cNvPr>
          <p:cNvSpPr txBox="1"/>
          <p:nvPr/>
        </p:nvSpPr>
        <p:spPr>
          <a:xfrm>
            <a:off x="4874453" y="1701800"/>
            <a:ext cx="4845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56250" b="19852"/>
          <a:stretch>
            <a:fillRect/>
          </a:stretch>
        </p:blipFill>
        <p:spPr>
          <a:xfrm>
            <a:off x="976630" y="1539240"/>
            <a:ext cx="10239375" cy="163893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rcRect t="80713"/>
          <a:stretch>
            <a:fillRect/>
          </a:stretch>
        </p:blipFill>
        <p:spPr>
          <a:xfrm>
            <a:off x="975995" y="3695700"/>
            <a:ext cx="10239375" cy="13227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b="69410"/>
          <a:stretch>
            <a:fillRect/>
          </a:stretch>
        </p:blipFill>
        <p:spPr>
          <a:xfrm>
            <a:off x="1581785" y="1690370"/>
            <a:ext cx="8848725" cy="156464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rcRect t="31347" b="49994"/>
          <a:stretch>
            <a:fillRect/>
          </a:stretch>
        </p:blipFill>
        <p:spPr>
          <a:xfrm>
            <a:off x="1671320" y="3537585"/>
            <a:ext cx="8848725" cy="954405"/>
          </a:xfrm>
          <a:prstGeom prst="rect">
            <a:avLst/>
          </a:prstGeom>
        </p:spPr>
      </p:pic>
      <p:sp>
        <p:nvSpPr>
          <p:cNvPr id="4" name="文本框 7">
            <a:extLst>
              <a:ext uri="{FF2B5EF4-FFF2-40B4-BE49-F238E27FC236}">
                <a16:creationId xmlns:a16="http://schemas.microsoft.com/office/drawing/2014/main" id="{FC765A53-0F45-C049-F6C1-690050B6DB97}"/>
              </a:ext>
            </a:extLst>
          </p:cNvPr>
          <p:cNvSpPr txBox="1"/>
          <p:nvPr/>
        </p:nvSpPr>
        <p:spPr>
          <a:xfrm>
            <a:off x="7225767" y="2012315"/>
            <a:ext cx="4845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B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50006" b="19578"/>
          <a:stretch>
            <a:fillRect/>
          </a:stretch>
        </p:blipFill>
        <p:spPr>
          <a:xfrm>
            <a:off x="1555750" y="1443990"/>
            <a:ext cx="8848725" cy="15557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rcRect t="81167"/>
          <a:stretch>
            <a:fillRect/>
          </a:stretch>
        </p:blipFill>
        <p:spPr>
          <a:xfrm>
            <a:off x="1415415" y="3575685"/>
            <a:ext cx="8848725" cy="963295"/>
          </a:xfrm>
          <a:prstGeom prst="rect">
            <a:avLst/>
          </a:prstGeom>
        </p:spPr>
      </p:pic>
      <p:sp>
        <p:nvSpPr>
          <p:cNvPr id="4" name="文本框 7">
            <a:extLst>
              <a:ext uri="{FF2B5EF4-FFF2-40B4-BE49-F238E27FC236}">
                <a16:creationId xmlns:a16="http://schemas.microsoft.com/office/drawing/2014/main" id="{C62EE1BC-1C12-1956-DF91-0A1CF4365CD5}"/>
              </a:ext>
            </a:extLst>
          </p:cNvPr>
          <p:cNvSpPr txBox="1"/>
          <p:nvPr/>
        </p:nvSpPr>
        <p:spPr>
          <a:xfrm>
            <a:off x="7300412" y="1443990"/>
            <a:ext cx="4845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rcRect b="70777"/>
          <a:stretch>
            <a:fillRect/>
          </a:stretch>
        </p:blipFill>
        <p:spPr>
          <a:xfrm>
            <a:off x="1574800" y="1933575"/>
            <a:ext cx="9239250" cy="209042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949325" y="1393825"/>
            <a:ext cx="9864725" cy="5397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ts val="3500"/>
              </a:lnSpc>
              <a:spcAft>
                <a:spcPts val="1200"/>
              </a:spcAft>
            </a:pPr>
            <a:r>
              <a:rPr lang="zh-CN" altLang="en-US" sz="2600">
                <a:solidFill>
                  <a:srgbClr val="00B0F0"/>
                </a:solidFill>
                <a:latin typeface="方正黑体简体" panose="03000509000000000000" charset="-122"/>
                <a:ea typeface="方正黑体简体" panose="03000509000000000000" charset="-122"/>
              </a:rPr>
              <a:t>一、选择题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4138295" y="1933575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B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rcRect l="6083" b="91166"/>
          <a:stretch>
            <a:fillRect/>
          </a:stretch>
        </p:blipFill>
        <p:spPr>
          <a:xfrm>
            <a:off x="1306195" y="4365625"/>
            <a:ext cx="9500235" cy="6445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28948" b="53014"/>
          <a:stretch>
            <a:fillRect/>
          </a:stretch>
        </p:blipFill>
        <p:spPr>
          <a:xfrm>
            <a:off x="1476375" y="1346835"/>
            <a:ext cx="9239250" cy="129032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6466205" y="1346835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B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l="6114" t="8660" r="36968" b="78538"/>
          <a:stretch>
            <a:fillRect/>
          </a:stretch>
        </p:blipFill>
        <p:spPr>
          <a:xfrm>
            <a:off x="1688465" y="3166110"/>
            <a:ext cx="5757545" cy="9340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46498" b="35641"/>
          <a:stretch>
            <a:fillRect/>
          </a:stretch>
        </p:blipFill>
        <p:spPr>
          <a:xfrm>
            <a:off x="1310005" y="1373505"/>
            <a:ext cx="9239250" cy="127762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4136390" y="1373505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B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rcRect l="6621" t="20668" r="38487" b="74926"/>
          <a:stretch>
            <a:fillRect/>
          </a:stretch>
        </p:blipFill>
        <p:spPr>
          <a:xfrm>
            <a:off x="1510030" y="3318510"/>
            <a:ext cx="6438265" cy="3727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10"/>
          <p:cNvSpPr txBox="1">
            <a:spLocks noChangeArrowheads="1"/>
          </p:cNvSpPr>
          <p:nvPr/>
        </p:nvSpPr>
        <p:spPr bwMode="auto">
          <a:xfrm>
            <a:off x="1912620" y="1707515"/>
            <a:ext cx="1323340" cy="3313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8800" b="1" spc="-3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 录</a:t>
            </a:r>
          </a:p>
        </p:txBody>
      </p:sp>
      <p:sp>
        <p:nvSpPr>
          <p:cNvPr id="9" name="矩形 8">
            <a:hlinkClick r:id="rId23" action="ppaction://hlinksldjump"/>
          </p:cNvPr>
          <p:cNvSpPr/>
          <p:nvPr>
            <p:custDataLst>
              <p:tags r:id="rId1"/>
            </p:custDataLst>
          </p:nvPr>
        </p:nvSpPr>
        <p:spPr>
          <a:xfrm>
            <a:off x="5449915" y="1402676"/>
            <a:ext cx="4560000" cy="480000"/>
          </a:xfrm>
          <a:prstGeom prst="rect">
            <a:avLst/>
          </a:prstGeom>
          <a:solidFill>
            <a:srgbClr val="5034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135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rPr>
              <a:t>考纲要求</a:t>
            </a:r>
          </a:p>
        </p:txBody>
      </p:sp>
      <p:sp>
        <p:nvSpPr>
          <p:cNvPr id="10" name="矩形 9">
            <a:hlinkClick r:id="rId24" action="ppaction://hlinksldjump"/>
          </p:cNvPr>
          <p:cNvSpPr/>
          <p:nvPr>
            <p:custDataLst>
              <p:tags r:id="rId2"/>
            </p:custDataLst>
          </p:nvPr>
        </p:nvSpPr>
        <p:spPr>
          <a:xfrm>
            <a:off x="5449915" y="2335627"/>
            <a:ext cx="4560000" cy="480000"/>
          </a:xfrm>
          <a:prstGeom prst="rect">
            <a:avLst/>
          </a:prstGeom>
          <a:solidFill>
            <a:srgbClr val="40C7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zh-CN" altLang="en-US" sz="2135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rPr>
              <a:t>知识梳理</a:t>
            </a:r>
          </a:p>
        </p:txBody>
      </p:sp>
      <p:sp>
        <p:nvSpPr>
          <p:cNvPr id="11" name="矩形 10">
            <a:hlinkClick r:id="rId25" action="ppaction://hlinksldjump"/>
          </p:cNvPr>
          <p:cNvSpPr/>
          <p:nvPr>
            <p:custDataLst>
              <p:tags r:id="rId3"/>
            </p:custDataLst>
          </p:nvPr>
        </p:nvSpPr>
        <p:spPr>
          <a:xfrm>
            <a:off x="5449915" y="3283687"/>
            <a:ext cx="4560000" cy="480000"/>
          </a:xfrm>
          <a:prstGeom prst="rect">
            <a:avLst/>
          </a:prstGeom>
          <a:solidFill>
            <a:srgbClr val="5034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zh-CN" altLang="en-US" sz="2135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rPr>
              <a:t>典型例题</a:t>
            </a:r>
          </a:p>
        </p:txBody>
      </p:sp>
      <p:sp>
        <p:nvSpPr>
          <p:cNvPr id="14" name="矩形 13">
            <a:hlinkClick r:id="rId26" action="ppaction://hlinksldjump"/>
          </p:cNvPr>
          <p:cNvSpPr/>
          <p:nvPr>
            <p:custDataLst>
              <p:tags r:id="rId4"/>
            </p:custDataLst>
          </p:nvPr>
        </p:nvSpPr>
        <p:spPr>
          <a:xfrm>
            <a:off x="5449915" y="4236192"/>
            <a:ext cx="4560000" cy="480000"/>
          </a:xfrm>
          <a:prstGeom prst="rect">
            <a:avLst/>
          </a:prstGeom>
          <a:solidFill>
            <a:srgbClr val="40C7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zh-CN" altLang="en-US" sz="2135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rPr>
              <a:t>真题感知</a:t>
            </a:r>
          </a:p>
        </p:txBody>
      </p:sp>
      <p:grpSp>
        <p:nvGrpSpPr>
          <p:cNvPr id="15" name="组合 14"/>
          <p:cNvGrpSpPr>
            <a:grpSpLocks noChangeAspect="1"/>
          </p:cNvGrpSpPr>
          <p:nvPr>
            <p:custDataLst>
              <p:tags r:id="rId5"/>
            </p:custDataLst>
          </p:nvPr>
        </p:nvGrpSpPr>
        <p:grpSpPr>
          <a:xfrm>
            <a:off x="4255370" y="1331026"/>
            <a:ext cx="680133" cy="560988"/>
            <a:chOff x="2971064" y="1795564"/>
            <a:chExt cx="612717" cy="505382"/>
          </a:xfrm>
        </p:grpSpPr>
        <p:sp>
          <p:nvSpPr>
            <p:cNvPr id="16" name="矩形 45"/>
            <p:cNvSpPr/>
            <p:nvPr>
              <p:custDataLst>
                <p:tags r:id="rId19"/>
              </p:custDataLst>
            </p:nvPr>
          </p:nvSpPr>
          <p:spPr>
            <a:xfrm>
              <a:off x="2971064" y="1796946"/>
              <a:ext cx="612000" cy="504000"/>
            </a:xfrm>
            <a:custGeom>
              <a:avLst/>
              <a:gdLst/>
              <a:ahLst/>
              <a:cxnLst/>
              <a:rect l="l" t="t" r="r" b="b"/>
              <a:pathLst>
                <a:path w="612000" h="504000">
                  <a:moveTo>
                    <a:pt x="576000" y="235074"/>
                  </a:moveTo>
                  <a:lnTo>
                    <a:pt x="612000" y="235074"/>
                  </a:lnTo>
                  <a:lnTo>
                    <a:pt x="612000" y="504000"/>
                  </a:lnTo>
                  <a:lnTo>
                    <a:pt x="306000" y="504000"/>
                  </a:lnTo>
                  <a:lnTo>
                    <a:pt x="306000" y="468000"/>
                  </a:lnTo>
                  <a:lnTo>
                    <a:pt x="576000" y="468000"/>
                  </a:lnTo>
                  <a:close/>
                  <a:moveTo>
                    <a:pt x="0" y="0"/>
                  </a:moveTo>
                  <a:lnTo>
                    <a:pt x="306000" y="0"/>
                  </a:lnTo>
                  <a:lnTo>
                    <a:pt x="306000" y="36000"/>
                  </a:lnTo>
                  <a:lnTo>
                    <a:pt x="36000" y="36000"/>
                  </a:lnTo>
                  <a:lnTo>
                    <a:pt x="36000" y="253355"/>
                  </a:lnTo>
                  <a:lnTo>
                    <a:pt x="0" y="253355"/>
                  </a:lnTo>
                  <a:close/>
                </a:path>
              </a:pathLst>
            </a:custGeom>
            <a:solidFill>
              <a:srgbClr val="5034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665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7" name="TextBox 50"/>
            <p:cNvSpPr txBox="1"/>
            <p:nvPr>
              <p:custDataLst>
                <p:tags r:id="rId20"/>
              </p:custDataLst>
            </p:nvPr>
          </p:nvSpPr>
          <p:spPr>
            <a:xfrm>
              <a:off x="2986250" y="1795564"/>
              <a:ext cx="597531" cy="4519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66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mpact" panose="020B0806030902050204" pitchFamily="34" charset="0"/>
                </a:rPr>
                <a:t>01</a:t>
              </a:r>
              <a:endParaRPr lang="zh-CN" altLang="en-US" sz="2665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32" name="组合 31"/>
          <p:cNvGrpSpPr>
            <a:grpSpLocks noChangeAspect="1"/>
          </p:cNvGrpSpPr>
          <p:nvPr>
            <p:custDataLst>
              <p:tags r:id="rId6"/>
            </p:custDataLst>
          </p:nvPr>
        </p:nvGrpSpPr>
        <p:grpSpPr>
          <a:xfrm>
            <a:off x="4255370" y="2285492"/>
            <a:ext cx="680133" cy="559454"/>
            <a:chOff x="2971064" y="1796946"/>
            <a:chExt cx="612717" cy="504000"/>
          </a:xfrm>
        </p:grpSpPr>
        <p:sp>
          <p:nvSpPr>
            <p:cNvPr id="33" name="矩形 45"/>
            <p:cNvSpPr/>
            <p:nvPr>
              <p:custDataLst>
                <p:tags r:id="rId17"/>
              </p:custDataLst>
            </p:nvPr>
          </p:nvSpPr>
          <p:spPr>
            <a:xfrm>
              <a:off x="2971064" y="1796946"/>
              <a:ext cx="612000" cy="504000"/>
            </a:xfrm>
            <a:custGeom>
              <a:avLst/>
              <a:gdLst/>
              <a:ahLst/>
              <a:cxnLst/>
              <a:rect l="l" t="t" r="r" b="b"/>
              <a:pathLst>
                <a:path w="612000" h="504000">
                  <a:moveTo>
                    <a:pt x="576000" y="235074"/>
                  </a:moveTo>
                  <a:lnTo>
                    <a:pt x="612000" y="235074"/>
                  </a:lnTo>
                  <a:lnTo>
                    <a:pt x="612000" y="504000"/>
                  </a:lnTo>
                  <a:lnTo>
                    <a:pt x="306000" y="504000"/>
                  </a:lnTo>
                  <a:lnTo>
                    <a:pt x="306000" y="468000"/>
                  </a:lnTo>
                  <a:lnTo>
                    <a:pt x="576000" y="468000"/>
                  </a:lnTo>
                  <a:close/>
                  <a:moveTo>
                    <a:pt x="0" y="0"/>
                  </a:moveTo>
                  <a:lnTo>
                    <a:pt x="306000" y="0"/>
                  </a:lnTo>
                  <a:lnTo>
                    <a:pt x="306000" y="36000"/>
                  </a:lnTo>
                  <a:lnTo>
                    <a:pt x="36000" y="36000"/>
                  </a:lnTo>
                  <a:lnTo>
                    <a:pt x="36000" y="253355"/>
                  </a:lnTo>
                  <a:lnTo>
                    <a:pt x="0" y="253355"/>
                  </a:lnTo>
                  <a:close/>
                </a:path>
              </a:pathLst>
            </a:custGeom>
            <a:solidFill>
              <a:srgbClr val="40C7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665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4" name="TextBox 53"/>
            <p:cNvSpPr txBox="1"/>
            <p:nvPr>
              <p:custDataLst>
                <p:tags r:id="rId18"/>
              </p:custDataLst>
            </p:nvPr>
          </p:nvSpPr>
          <p:spPr>
            <a:xfrm>
              <a:off x="2986250" y="1818448"/>
              <a:ext cx="597531" cy="4519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66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mpact" panose="020B0806030902050204" pitchFamily="34" charset="0"/>
                </a:rPr>
                <a:t>02</a:t>
              </a:r>
              <a:endParaRPr lang="zh-CN" altLang="en-US" sz="2665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35" name="组合 34"/>
          <p:cNvGrpSpPr>
            <a:grpSpLocks noChangeAspect="1"/>
          </p:cNvGrpSpPr>
          <p:nvPr>
            <p:custDataLst>
              <p:tags r:id="rId7"/>
            </p:custDataLst>
          </p:nvPr>
        </p:nvGrpSpPr>
        <p:grpSpPr>
          <a:xfrm>
            <a:off x="4255370" y="3236890"/>
            <a:ext cx="680133" cy="560353"/>
            <a:chOff x="2971064" y="1795564"/>
            <a:chExt cx="612717" cy="504810"/>
          </a:xfrm>
        </p:grpSpPr>
        <p:sp>
          <p:nvSpPr>
            <p:cNvPr id="36" name="矩形 45"/>
            <p:cNvSpPr/>
            <p:nvPr>
              <p:custDataLst>
                <p:tags r:id="rId15"/>
              </p:custDataLst>
            </p:nvPr>
          </p:nvSpPr>
          <p:spPr>
            <a:xfrm>
              <a:off x="2971064" y="1796374"/>
              <a:ext cx="612000" cy="504000"/>
            </a:xfrm>
            <a:custGeom>
              <a:avLst/>
              <a:gdLst/>
              <a:ahLst/>
              <a:cxnLst/>
              <a:rect l="l" t="t" r="r" b="b"/>
              <a:pathLst>
                <a:path w="612000" h="504000">
                  <a:moveTo>
                    <a:pt x="576000" y="235074"/>
                  </a:moveTo>
                  <a:lnTo>
                    <a:pt x="612000" y="235074"/>
                  </a:lnTo>
                  <a:lnTo>
                    <a:pt x="612000" y="504000"/>
                  </a:lnTo>
                  <a:lnTo>
                    <a:pt x="306000" y="504000"/>
                  </a:lnTo>
                  <a:lnTo>
                    <a:pt x="306000" y="468000"/>
                  </a:lnTo>
                  <a:lnTo>
                    <a:pt x="576000" y="468000"/>
                  </a:lnTo>
                  <a:close/>
                  <a:moveTo>
                    <a:pt x="0" y="0"/>
                  </a:moveTo>
                  <a:lnTo>
                    <a:pt x="306000" y="0"/>
                  </a:lnTo>
                  <a:lnTo>
                    <a:pt x="306000" y="36000"/>
                  </a:lnTo>
                  <a:lnTo>
                    <a:pt x="36000" y="36000"/>
                  </a:lnTo>
                  <a:lnTo>
                    <a:pt x="36000" y="253355"/>
                  </a:lnTo>
                  <a:lnTo>
                    <a:pt x="0" y="253355"/>
                  </a:lnTo>
                  <a:close/>
                </a:path>
              </a:pathLst>
            </a:custGeom>
            <a:solidFill>
              <a:srgbClr val="5034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665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7" name="TextBox 56"/>
            <p:cNvSpPr txBox="1"/>
            <p:nvPr>
              <p:custDataLst>
                <p:tags r:id="rId16"/>
              </p:custDataLst>
            </p:nvPr>
          </p:nvSpPr>
          <p:spPr>
            <a:xfrm>
              <a:off x="2986250" y="1795564"/>
              <a:ext cx="597531" cy="4519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66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mpact" panose="020B0806030902050204" pitchFamily="34" charset="0"/>
                </a:rPr>
                <a:t>03</a:t>
              </a:r>
              <a:endParaRPr lang="zh-CN" altLang="en-US" sz="2665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38" name="组合 37"/>
          <p:cNvGrpSpPr>
            <a:grpSpLocks noChangeAspect="1"/>
          </p:cNvGrpSpPr>
          <p:nvPr>
            <p:custDataLst>
              <p:tags r:id="rId8"/>
            </p:custDataLst>
          </p:nvPr>
        </p:nvGrpSpPr>
        <p:grpSpPr>
          <a:xfrm>
            <a:off x="4255867" y="4189823"/>
            <a:ext cx="679337" cy="559453"/>
            <a:chOff x="2971064" y="1796946"/>
            <a:chExt cx="612000" cy="504000"/>
          </a:xfrm>
        </p:grpSpPr>
        <p:sp>
          <p:nvSpPr>
            <p:cNvPr id="39" name="矩形 45"/>
            <p:cNvSpPr/>
            <p:nvPr>
              <p:custDataLst>
                <p:tags r:id="rId13"/>
              </p:custDataLst>
            </p:nvPr>
          </p:nvSpPr>
          <p:spPr>
            <a:xfrm>
              <a:off x="2971064" y="1796946"/>
              <a:ext cx="612000" cy="504000"/>
            </a:xfrm>
            <a:custGeom>
              <a:avLst/>
              <a:gdLst/>
              <a:ahLst/>
              <a:cxnLst/>
              <a:rect l="l" t="t" r="r" b="b"/>
              <a:pathLst>
                <a:path w="612000" h="504000">
                  <a:moveTo>
                    <a:pt x="576000" y="235074"/>
                  </a:moveTo>
                  <a:lnTo>
                    <a:pt x="612000" y="235074"/>
                  </a:lnTo>
                  <a:lnTo>
                    <a:pt x="612000" y="504000"/>
                  </a:lnTo>
                  <a:lnTo>
                    <a:pt x="306000" y="504000"/>
                  </a:lnTo>
                  <a:lnTo>
                    <a:pt x="306000" y="468000"/>
                  </a:lnTo>
                  <a:lnTo>
                    <a:pt x="576000" y="468000"/>
                  </a:lnTo>
                  <a:close/>
                  <a:moveTo>
                    <a:pt x="0" y="0"/>
                  </a:moveTo>
                  <a:lnTo>
                    <a:pt x="306000" y="0"/>
                  </a:lnTo>
                  <a:lnTo>
                    <a:pt x="306000" y="36000"/>
                  </a:lnTo>
                  <a:lnTo>
                    <a:pt x="36000" y="36000"/>
                  </a:lnTo>
                  <a:lnTo>
                    <a:pt x="36000" y="253355"/>
                  </a:lnTo>
                  <a:lnTo>
                    <a:pt x="0" y="253355"/>
                  </a:lnTo>
                  <a:close/>
                </a:path>
              </a:pathLst>
            </a:custGeom>
            <a:solidFill>
              <a:srgbClr val="40C7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665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40" name="TextBox 59"/>
            <p:cNvSpPr txBox="1"/>
            <p:nvPr>
              <p:custDataLst>
                <p:tags r:id="rId14"/>
              </p:custDataLst>
            </p:nvPr>
          </p:nvSpPr>
          <p:spPr>
            <a:xfrm>
              <a:off x="3044464" y="1818950"/>
              <a:ext cx="481100" cy="4519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66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mpact" panose="020B0806030902050204" pitchFamily="34" charset="0"/>
                </a:rPr>
                <a:t>04</a:t>
              </a:r>
              <a:endParaRPr lang="zh-CN" altLang="en-US" sz="2665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endParaRPr>
            </a:p>
          </p:txBody>
        </p:sp>
      </p:grpSp>
      <p:sp>
        <p:nvSpPr>
          <p:cNvPr id="47" name="矩形 46">
            <a:hlinkClick r:id="rId27" action="ppaction://hlinksldjump"/>
          </p:cNvPr>
          <p:cNvSpPr/>
          <p:nvPr>
            <p:custDataLst>
              <p:tags r:id="rId9"/>
            </p:custDataLst>
          </p:nvPr>
        </p:nvSpPr>
        <p:spPr>
          <a:xfrm>
            <a:off x="5450550" y="5203292"/>
            <a:ext cx="4560000" cy="480000"/>
          </a:xfrm>
          <a:prstGeom prst="rect">
            <a:avLst/>
          </a:prstGeom>
          <a:solidFill>
            <a:srgbClr val="5034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zh-CN" altLang="en-US" sz="2135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rPr>
              <a:t>金榜通关</a:t>
            </a:r>
          </a:p>
        </p:txBody>
      </p:sp>
      <p:grpSp>
        <p:nvGrpSpPr>
          <p:cNvPr id="48" name="组合 47"/>
          <p:cNvGrpSpPr>
            <a:grpSpLocks noChangeAspect="1"/>
          </p:cNvGrpSpPr>
          <p:nvPr>
            <p:custDataLst>
              <p:tags r:id="rId10"/>
            </p:custDataLst>
          </p:nvPr>
        </p:nvGrpSpPr>
        <p:grpSpPr>
          <a:xfrm>
            <a:off x="4256005" y="5156495"/>
            <a:ext cx="680133" cy="560353"/>
            <a:chOff x="2971064" y="1795564"/>
            <a:chExt cx="612717" cy="504810"/>
          </a:xfrm>
        </p:grpSpPr>
        <p:sp>
          <p:nvSpPr>
            <p:cNvPr id="49" name="矩形 45"/>
            <p:cNvSpPr/>
            <p:nvPr>
              <p:custDataLst>
                <p:tags r:id="rId11"/>
              </p:custDataLst>
            </p:nvPr>
          </p:nvSpPr>
          <p:spPr>
            <a:xfrm>
              <a:off x="2971064" y="1796374"/>
              <a:ext cx="612000" cy="504000"/>
            </a:xfrm>
            <a:custGeom>
              <a:avLst/>
              <a:gdLst/>
              <a:ahLst/>
              <a:cxnLst/>
              <a:rect l="l" t="t" r="r" b="b"/>
              <a:pathLst>
                <a:path w="612000" h="504000">
                  <a:moveTo>
                    <a:pt x="576000" y="235074"/>
                  </a:moveTo>
                  <a:lnTo>
                    <a:pt x="612000" y="235074"/>
                  </a:lnTo>
                  <a:lnTo>
                    <a:pt x="612000" y="504000"/>
                  </a:lnTo>
                  <a:lnTo>
                    <a:pt x="306000" y="504000"/>
                  </a:lnTo>
                  <a:lnTo>
                    <a:pt x="306000" y="468000"/>
                  </a:lnTo>
                  <a:lnTo>
                    <a:pt x="576000" y="468000"/>
                  </a:lnTo>
                  <a:close/>
                  <a:moveTo>
                    <a:pt x="0" y="0"/>
                  </a:moveTo>
                  <a:lnTo>
                    <a:pt x="306000" y="0"/>
                  </a:lnTo>
                  <a:lnTo>
                    <a:pt x="306000" y="36000"/>
                  </a:lnTo>
                  <a:lnTo>
                    <a:pt x="36000" y="36000"/>
                  </a:lnTo>
                  <a:lnTo>
                    <a:pt x="36000" y="253355"/>
                  </a:lnTo>
                  <a:lnTo>
                    <a:pt x="0" y="253355"/>
                  </a:lnTo>
                  <a:close/>
                </a:path>
              </a:pathLst>
            </a:custGeom>
            <a:solidFill>
              <a:srgbClr val="5034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665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61" name="TextBox 56"/>
            <p:cNvSpPr txBox="1"/>
            <p:nvPr>
              <p:custDataLst>
                <p:tags r:id="rId12"/>
              </p:custDataLst>
            </p:nvPr>
          </p:nvSpPr>
          <p:spPr>
            <a:xfrm>
              <a:off x="2986250" y="1795564"/>
              <a:ext cx="597531" cy="4519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66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mpact" panose="020B0806030902050204" pitchFamily="34" charset="0"/>
                </a:rPr>
                <a:t>05</a:t>
              </a:r>
              <a:endParaRPr lang="zh-CN" altLang="en-US" sz="2665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500"/>
                            </p:stCondLst>
                            <p:childTnLst>
                              <p:par>
                                <p:cTn id="66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bldLvl="0" animBg="1"/>
      <p:bldP spid="10" grpId="0" bldLvl="0" animBg="1"/>
      <p:bldP spid="11" grpId="0" bldLvl="0" animBg="1"/>
      <p:bldP spid="14" grpId="0" bldLvl="0" animBg="1"/>
      <p:bldP spid="47" grpId="0" bldLvl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rcRect t="64936" b="16307"/>
          <a:stretch>
            <a:fillRect/>
          </a:stretch>
        </p:blipFill>
        <p:spPr>
          <a:xfrm>
            <a:off x="1476375" y="1488440"/>
            <a:ext cx="9239250" cy="134175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5547995" y="1765935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D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rcRect l="6365" t="24978" r="16208" b="63342"/>
          <a:stretch>
            <a:fillRect/>
          </a:stretch>
        </p:blipFill>
        <p:spPr>
          <a:xfrm>
            <a:off x="1512570" y="3429000"/>
            <a:ext cx="7832090" cy="8521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84092"/>
          <a:stretch>
            <a:fillRect/>
          </a:stretch>
        </p:blipFill>
        <p:spPr>
          <a:xfrm>
            <a:off x="1476375" y="1459865"/>
            <a:ext cx="9239250" cy="113792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4564380" y="1459865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D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rcRect l="6164" t="36736" b="48773"/>
          <a:stretch>
            <a:fillRect/>
          </a:stretch>
        </p:blipFill>
        <p:spPr>
          <a:xfrm>
            <a:off x="1375410" y="3255010"/>
            <a:ext cx="9491980" cy="10572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949325" y="1018540"/>
            <a:ext cx="9864725" cy="5397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ts val="3500"/>
              </a:lnSpc>
              <a:spcAft>
                <a:spcPts val="1200"/>
              </a:spcAft>
            </a:pPr>
            <a:r>
              <a:rPr lang="zh-CN" altLang="en-US" sz="2600">
                <a:solidFill>
                  <a:srgbClr val="00B0F0"/>
                </a:solidFill>
                <a:latin typeface="方正黑体简体" panose="03000509000000000000" charset="-122"/>
                <a:ea typeface="方正黑体简体" panose="03000509000000000000" charset="-122"/>
              </a:rPr>
              <a:t>二、填空题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b="41834"/>
          <a:stretch>
            <a:fillRect/>
          </a:stretch>
        </p:blipFill>
        <p:spPr>
          <a:xfrm>
            <a:off x="2023110" y="1873885"/>
            <a:ext cx="5200650" cy="259842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rcRect l="45857" t="51305" r="44438" b="42515"/>
          <a:stretch>
            <a:fillRect/>
          </a:stretch>
        </p:blipFill>
        <p:spPr>
          <a:xfrm>
            <a:off x="2571750" y="4787900"/>
            <a:ext cx="981710" cy="45085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36490" y="2249170"/>
            <a:ext cx="997585" cy="39687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32705" y="2764155"/>
            <a:ext cx="1159510" cy="46609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34075" y="3348355"/>
            <a:ext cx="722630" cy="46672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49570" y="3933190"/>
            <a:ext cx="842645" cy="4248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rcRect t="58166" b="29225"/>
          <a:stretch>
            <a:fillRect/>
          </a:stretch>
        </p:blipFill>
        <p:spPr>
          <a:xfrm>
            <a:off x="2548255" y="2051050"/>
            <a:ext cx="5200650" cy="56324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5289550" y="1910080"/>
            <a:ext cx="6858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</a:rPr>
              <a:t>27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rcRect t="62193" r="59504" b="29643"/>
          <a:stretch>
            <a:fillRect/>
          </a:stretch>
        </p:blipFill>
        <p:spPr>
          <a:xfrm>
            <a:off x="2280285" y="3601720"/>
            <a:ext cx="4096385" cy="5956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rcRect t="71357" r="5201" b="10306"/>
          <a:stretch>
            <a:fillRect/>
          </a:stretch>
        </p:blipFill>
        <p:spPr>
          <a:xfrm>
            <a:off x="2509520" y="1871345"/>
            <a:ext cx="4930140" cy="81915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rcRect t="77285" r="59253" b="13664"/>
          <a:stretch>
            <a:fillRect/>
          </a:stretch>
        </p:blipFill>
        <p:spPr>
          <a:xfrm>
            <a:off x="2447290" y="3429000"/>
            <a:ext cx="4121785" cy="6604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59705" y="1820545"/>
            <a:ext cx="390525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rcRect t="89993"/>
          <a:stretch>
            <a:fillRect/>
          </a:stretch>
        </p:blipFill>
        <p:spPr>
          <a:xfrm>
            <a:off x="2406650" y="1949450"/>
            <a:ext cx="5200650" cy="44704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5135880" y="1807845"/>
            <a:ext cx="6858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</a:rPr>
              <a:t>7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rcRect t="90453" r="39630" b="5065"/>
          <a:stretch>
            <a:fillRect/>
          </a:stretch>
        </p:blipFill>
        <p:spPr>
          <a:xfrm>
            <a:off x="2088515" y="3265805"/>
            <a:ext cx="6106795" cy="3270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949325" y="721995"/>
            <a:ext cx="9864725" cy="5397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ts val="3500"/>
              </a:lnSpc>
              <a:spcAft>
                <a:spcPts val="1200"/>
              </a:spcAft>
            </a:pPr>
            <a:r>
              <a:rPr lang="zh-CN" altLang="en-US" sz="2600">
                <a:solidFill>
                  <a:srgbClr val="00B0F0"/>
                </a:solidFill>
                <a:latin typeface="方正黑体简体" panose="03000509000000000000" charset="-122"/>
                <a:ea typeface="方正黑体简体" panose="03000509000000000000" charset="-122"/>
              </a:rPr>
              <a:t>三、解答题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rcRect b="89208"/>
          <a:stretch>
            <a:fillRect/>
          </a:stretch>
        </p:blipFill>
        <p:spPr>
          <a:xfrm>
            <a:off x="1593215" y="1852930"/>
            <a:ext cx="4752975" cy="54483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rcRect l="6599" b="-8772"/>
          <a:stretch>
            <a:fillRect/>
          </a:stretch>
        </p:blipFill>
        <p:spPr>
          <a:xfrm>
            <a:off x="1751965" y="3429000"/>
            <a:ext cx="6983730" cy="3937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rcRect t="42252" b="45069"/>
          <a:stretch>
            <a:fillRect/>
          </a:stretch>
        </p:blipFill>
        <p:spPr>
          <a:xfrm>
            <a:off x="1593215" y="1449705"/>
            <a:ext cx="4752975" cy="64008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rcRect l="5798" b="39542"/>
          <a:stretch>
            <a:fillRect/>
          </a:stretch>
        </p:blipFill>
        <p:spPr>
          <a:xfrm>
            <a:off x="1821815" y="2769870"/>
            <a:ext cx="7644765" cy="9213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88428"/>
          <a:stretch>
            <a:fillRect/>
          </a:stretch>
        </p:blipFill>
        <p:spPr>
          <a:xfrm>
            <a:off x="1580515" y="1449705"/>
            <a:ext cx="4752975" cy="5842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rcRect l="5955" t="60458"/>
          <a:stretch>
            <a:fillRect/>
          </a:stretch>
        </p:blipFill>
        <p:spPr>
          <a:xfrm>
            <a:off x="1663700" y="2917825"/>
            <a:ext cx="7632065" cy="6026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流程图: 手动输入 10"/>
          <p:cNvSpPr/>
          <p:nvPr/>
        </p:nvSpPr>
        <p:spPr>
          <a:xfrm rot="10800000">
            <a:off x="0" y="0"/>
            <a:ext cx="12207850" cy="4381622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53 h 10000"/>
              <a:gd name="connsiteX1-43" fmla="*/ 9997 w 10013"/>
              <a:gd name="connsiteY1-44" fmla="*/ 0 h 10000"/>
              <a:gd name="connsiteX2-45" fmla="*/ 10013 w 10013"/>
              <a:gd name="connsiteY2-46" fmla="*/ 10000 h 10000"/>
              <a:gd name="connsiteX3-47" fmla="*/ 13 w 10013"/>
              <a:gd name="connsiteY3-48" fmla="*/ 10000 h 10000"/>
              <a:gd name="connsiteX4-49" fmla="*/ 3 w 10013"/>
              <a:gd name="connsiteY4-50" fmla="*/ 3853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10000">
                <a:moveTo>
                  <a:pt x="3" y="3853"/>
                </a:moveTo>
                <a:lnTo>
                  <a:pt x="9997" y="0"/>
                </a:lnTo>
                <a:cubicBezTo>
                  <a:pt x="10002" y="3333"/>
                  <a:pt x="10008" y="6667"/>
                  <a:pt x="10013" y="10000"/>
                </a:cubicBezTo>
                <a:lnTo>
                  <a:pt x="13" y="10000"/>
                </a:lnTo>
                <a:cubicBezTo>
                  <a:pt x="30" y="8139"/>
                  <a:pt x="-14" y="5714"/>
                  <a:pt x="3" y="3853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2" name="流程图: 手动输入 10"/>
          <p:cNvSpPr/>
          <p:nvPr/>
        </p:nvSpPr>
        <p:spPr>
          <a:xfrm>
            <a:off x="-103175" y="2666979"/>
            <a:ext cx="12398350" cy="4191021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96 h 9565"/>
              <a:gd name="connsiteX1-43" fmla="*/ 9982 w 10013"/>
              <a:gd name="connsiteY1-44" fmla="*/ 0 h 9565"/>
              <a:gd name="connsiteX2-45" fmla="*/ 10013 w 10013"/>
              <a:gd name="connsiteY2-46" fmla="*/ 9565 h 9565"/>
              <a:gd name="connsiteX3-47" fmla="*/ 13 w 10013"/>
              <a:gd name="connsiteY3-48" fmla="*/ 9565 h 9565"/>
              <a:gd name="connsiteX4-49" fmla="*/ 3 w 10013"/>
              <a:gd name="connsiteY4-50" fmla="*/ 3896 h 956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9565">
                <a:moveTo>
                  <a:pt x="3" y="3896"/>
                </a:moveTo>
                <a:lnTo>
                  <a:pt x="9982" y="0"/>
                </a:lnTo>
                <a:cubicBezTo>
                  <a:pt x="9987" y="3333"/>
                  <a:pt x="10008" y="6232"/>
                  <a:pt x="10013" y="9565"/>
                </a:cubicBezTo>
                <a:lnTo>
                  <a:pt x="13" y="9565"/>
                </a:lnTo>
                <a:cubicBezTo>
                  <a:pt x="30" y="7704"/>
                  <a:pt x="-14" y="5757"/>
                  <a:pt x="3" y="3896"/>
                </a:cubicBezTo>
                <a:close/>
              </a:path>
            </a:pathLst>
          </a:custGeom>
          <a:solidFill>
            <a:srgbClr val="86BF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5" name="矩形 14"/>
          <p:cNvSpPr/>
          <p:nvPr/>
        </p:nvSpPr>
        <p:spPr>
          <a:xfrm>
            <a:off x="495300" y="438150"/>
            <a:ext cx="11201400" cy="59817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0" name="矩形 19"/>
          <p:cNvSpPr/>
          <p:nvPr/>
        </p:nvSpPr>
        <p:spPr>
          <a:xfrm>
            <a:off x="685800" y="609600"/>
            <a:ext cx="10820400" cy="5638800"/>
          </a:xfrm>
          <a:prstGeom prst="rect">
            <a:avLst/>
          </a:prstGeom>
          <a:noFill/>
          <a:ln w="28575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2" name="组合 31"/>
          <p:cNvGrpSpPr/>
          <p:nvPr/>
        </p:nvGrpSpPr>
        <p:grpSpPr>
          <a:xfrm>
            <a:off x="4463784" y="2588104"/>
            <a:ext cx="3264431" cy="857915"/>
            <a:chOff x="3407" y="1313"/>
            <a:chExt cx="12287" cy="1517"/>
          </a:xfrm>
        </p:grpSpPr>
        <p:sp>
          <p:nvSpPr>
            <p:cNvPr id="14" name="TextBox 10"/>
            <p:cNvSpPr txBox="1"/>
            <p:nvPr/>
          </p:nvSpPr>
          <p:spPr>
            <a:xfrm>
              <a:off x="3407" y="1313"/>
              <a:ext cx="12287" cy="12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4500" b="1" spc="1000" dirty="0">
                  <a:solidFill>
                    <a:srgbClr val="40475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感</a:t>
              </a:r>
              <a:r>
                <a:rPr lang="zh-CN" altLang="en-US" sz="4500" b="1" spc="1000" dirty="0">
                  <a:solidFill>
                    <a:srgbClr val="404753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谢收看</a:t>
              </a:r>
              <a:endParaRPr sz="4500" b="1" spc="1000" dirty="0">
                <a:solidFill>
                  <a:srgbClr val="404753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5" name="直接连接符 4"/>
            <p:cNvCxnSpPr/>
            <p:nvPr/>
          </p:nvCxnSpPr>
          <p:spPr>
            <a:xfrm>
              <a:off x="3407" y="2830"/>
              <a:ext cx="11452" cy="0"/>
            </a:xfrm>
            <a:prstGeom prst="line">
              <a:avLst/>
            </a:prstGeom>
            <a:ln w="25400">
              <a:solidFill>
                <a:srgbClr val="86BF53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7" name="矩形 6"/>
          <p:cNvSpPr/>
          <p:nvPr/>
        </p:nvSpPr>
        <p:spPr>
          <a:xfrm>
            <a:off x="896620" y="3377764"/>
            <a:ext cx="10800080" cy="3078480"/>
          </a:xfrm>
          <a:prstGeom prst="rect">
            <a:avLst/>
          </a:prstGeom>
          <a:solidFill>
            <a:srgbClr val="C0DAA4">
              <a:alpha val="32000"/>
            </a:srgb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https://img8.file.cache.docer.com/storage/image/0/7/4/d/e/f348095672a1caa34f3327e8dfac54e4.png">
            <a:extLst>
              <a:ext uri="{FF2B5EF4-FFF2-40B4-BE49-F238E27FC236}">
                <a16:creationId xmlns:a16="http://schemas.microsoft.com/office/drawing/2014/main" id="{F198973C-663F-3062-0B13-48533848BB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9610" y="1723107"/>
            <a:ext cx="1264174" cy="1264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688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0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/>
        </p:nvSpPr>
        <p:spPr>
          <a:xfrm>
            <a:off x="2197100" y="2254250"/>
            <a:ext cx="1327150" cy="1327150"/>
          </a:xfrm>
          <a:prstGeom prst="ellipse">
            <a:avLst/>
          </a:prstGeom>
          <a:solidFill>
            <a:srgbClr val="40C7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>
                <a:solidFill>
                  <a:srgbClr val="2A1B86"/>
                </a:solidFill>
                <a:latin typeface="思源宋体" panose="02020700000000000000" pitchFamily="18" charset="-122"/>
                <a:ea typeface="思源宋体" panose="02020700000000000000" pitchFamily="18" charset="-122"/>
                <a:sym typeface="思源宋体" panose="02020700000000000000" pitchFamily="18" charset="-122"/>
              </a:rPr>
              <a:t>4.3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3808730" y="2625090"/>
            <a:ext cx="6394450" cy="62801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 sz="3000" b="1" spc="600" dirty="0">
                <a:solidFill>
                  <a:srgbClr val="2A1B86"/>
                </a:solidFill>
                <a:latin typeface="微软雅黑" panose="020B0503020204020204" charset="-122"/>
                <a:ea typeface="微软雅黑" panose="020B0503020204020204" charset="-122"/>
                <a:sym typeface="思源宋体" panose="02020700000000000000" pitchFamily="18" charset="-122"/>
              </a:rPr>
              <a:t>对  数</a:t>
            </a:r>
            <a:endParaRPr lang="en-US" altLang="zh-CN" sz="3000" b="1" spc="600" dirty="0">
              <a:solidFill>
                <a:srgbClr val="2A1B86"/>
              </a:solidFill>
              <a:latin typeface="微软雅黑" panose="020B0503020204020204" charset="-122"/>
              <a:ea typeface="微软雅黑" panose="020B0503020204020204" charset="-122"/>
              <a:sym typeface="思源宋体" panose="02020700000000000000" pitchFamily="18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5520" y="1589405"/>
            <a:ext cx="10220325" cy="37052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52195" y="1227455"/>
            <a:ext cx="9763125" cy="11430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ts val="3500"/>
              </a:lnSpc>
              <a:spcAft>
                <a:spcPts val="1200"/>
              </a:spcAft>
            </a:pPr>
            <a:r>
              <a:rPr lang="zh-CN" altLang="en-US" sz="2600">
                <a:solidFill>
                  <a:srgbClr val="00B0F0"/>
                </a:solidFill>
                <a:latin typeface="方正黑体简体" panose="03000509000000000000" charset="-122"/>
                <a:ea typeface="方正黑体简体" panose="03000509000000000000" charset="-122"/>
              </a:rPr>
              <a:t>一、对数的概念</a:t>
            </a:r>
          </a:p>
          <a:p>
            <a:pPr fontAlgn="auto">
              <a:lnSpc>
                <a:spcPts val="3500"/>
              </a:lnSpc>
              <a:spcAft>
                <a:spcPts val="1200"/>
              </a:spcAft>
            </a:pPr>
            <a:r>
              <a:rPr lang="en-US" altLang="zh-CN" sz="2200">
                <a:solidFill>
                  <a:srgbClr val="DAA400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  <a:sym typeface="+mn-ea"/>
              </a:rPr>
              <a:t>1</a:t>
            </a:r>
            <a:r>
              <a:rPr lang="zh-CN" altLang="en-US" sz="2200">
                <a:solidFill>
                  <a:srgbClr val="DAA400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  <a:sym typeface="+mn-ea"/>
              </a:rPr>
              <a:t>.真数</a:t>
            </a:r>
            <a:endParaRPr lang="zh-CN" altLang="en-US" sz="220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5520" y="3027680"/>
            <a:ext cx="10220325" cy="8286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949960" y="709295"/>
            <a:ext cx="9763125" cy="5397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ts val="3500"/>
              </a:lnSpc>
              <a:spcAft>
                <a:spcPts val="1200"/>
              </a:spcAft>
            </a:pPr>
            <a:r>
              <a:rPr lang="en-US" altLang="zh-CN" sz="2200">
                <a:solidFill>
                  <a:srgbClr val="DAA400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  <a:sym typeface="+mn-ea"/>
              </a:rPr>
              <a:t>2</a:t>
            </a:r>
            <a:r>
              <a:rPr lang="zh-CN" altLang="en-US" sz="2200">
                <a:solidFill>
                  <a:srgbClr val="DAA400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  <a:sym typeface="+mn-ea"/>
              </a:rPr>
              <a:t>.对数</a:t>
            </a:r>
            <a:r>
              <a:rPr lang="en-US" altLang="zh-CN" sz="2200">
                <a:solidFill>
                  <a:srgbClr val="DAA400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  <a:sym typeface="+mn-ea"/>
              </a:rPr>
              <a:t>log</a:t>
            </a:r>
            <a:r>
              <a:rPr lang="en-US" altLang="zh-CN" sz="2200" baseline="-25000">
                <a:solidFill>
                  <a:srgbClr val="DAA400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  <a:sym typeface="+mn-ea"/>
              </a:rPr>
              <a:t>a</a:t>
            </a:r>
            <a:r>
              <a:rPr lang="en-US" altLang="zh-CN" sz="2200" i="1">
                <a:solidFill>
                  <a:srgbClr val="DAA400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  <a:sym typeface="+mn-ea"/>
              </a:rPr>
              <a:t>N </a:t>
            </a:r>
            <a:r>
              <a:rPr lang="en-US" altLang="zh-CN" sz="2200">
                <a:solidFill>
                  <a:srgbClr val="DAA400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  <a:sym typeface="+mn-ea"/>
              </a:rPr>
              <a:t>(a&gt;0</a:t>
            </a:r>
            <a:r>
              <a:rPr lang="zh-CN" altLang="en-US" sz="2200">
                <a:solidFill>
                  <a:srgbClr val="DAA400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  <a:sym typeface="+mn-ea"/>
              </a:rPr>
              <a:t>且</a:t>
            </a:r>
            <a:r>
              <a:rPr lang="en-US" altLang="zh-CN" sz="2200">
                <a:solidFill>
                  <a:srgbClr val="DAA400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  <a:sym typeface="+mn-ea"/>
              </a:rPr>
              <a:t>a≠1)</a:t>
            </a:r>
            <a:r>
              <a:rPr lang="zh-CN" altLang="en-US" sz="2200">
                <a:solidFill>
                  <a:srgbClr val="DAA400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  <a:sym typeface="+mn-ea"/>
              </a:rPr>
              <a:t>的性质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9280" y="2156460"/>
            <a:ext cx="4109720" cy="14211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949960" y="709295"/>
            <a:ext cx="9763125" cy="5397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ts val="3500"/>
              </a:lnSpc>
              <a:spcAft>
                <a:spcPts val="1200"/>
              </a:spcAft>
            </a:pPr>
            <a:r>
              <a:rPr lang="en-US" altLang="zh-CN" sz="2200">
                <a:solidFill>
                  <a:srgbClr val="DAA400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  <a:sym typeface="+mn-ea"/>
              </a:rPr>
              <a:t>3.</a:t>
            </a:r>
            <a:r>
              <a:rPr lang="zh-CN" altLang="en-US" sz="2200">
                <a:solidFill>
                  <a:srgbClr val="DAA400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  <a:sym typeface="+mn-ea"/>
              </a:rPr>
              <a:t>两种特殊的对数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7690" y="2630170"/>
            <a:ext cx="8136890" cy="4578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949960" y="709295"/>
            <a:ext cx="9763125" cy="5397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ts val="3500"/>
              </a:lnSpc>
              <a:spcAft>
                <a:spcPts val="1200"/>
              </a:spcAft>
            </a:pPr>
            <a:r>
              <a:rPr lang="en-US" sz="2200">
                <a:solidFill>
                  <a:srgbClr val="DAA400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  <a:sym typeface="+mn-ea"/>
              </a:rPr>
              <a:t>4.</a:t>
            </a:r>
            <a:r>
              <a:rPr lang="zh-CN" altLang="en-US" sz="2200">
                <a:solidFill>
                  <a:srgbClr val="DAA400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  <a:sym typeface="+mn-ea"/>
              </a:rPr>
              <a:t>对数式与指数式的互化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1180" y="2386965"/>
            <a:ext cx="4959985" cy="9182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964565" y="753745"/>
            <a:ext cx="9763125" cy="5397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ts val="3500"/>
              </a:lnSpc>
              <a:spcAft>
                <a:spcPts val="1200"/>
              </a:spcAft>
            </a:pPr>
            <a:r>
              <a:rPr lang="zh-CN" altLang="en-US" sz="2600">
                <a:solidFill>
                  <a:srgbClr val="00B0F0"/>
                </a:solidFill>
                <a:latin typeface="方正黑体简体" panose="03000509000000000000" charset="-122"/>
                <a:ea typeface="方正黑体简体" panose="03000509000000000000" charset="-122"/>
              </a:rPr>
              <a:t>二、对数的运算性质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1645" y="1293495"/>
            <a:ext cx="7934325" cy="47053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21"/>
  <p:tag name="COMMONDATA" val="eyJoZGlkIjoiZDA1Yjk0MjM1Yjg1MzI1YTQzNzk5OTA3OGMzYTFkNTQ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heme/theme1.xml><?xml version="1.0" encoding="utf-8"?>
<a:theme xmlns:a="http://schemas.openxmlformats.org/drawingml/2006/main" name="Office Theme">
  <a:themeElements>
    <a:clrScheme name="自定义 1">
      <a:dk1>
        <a:srgbClr val="333F50"/>
      </a:dk1>
      <a:lt1>
        <a:srgbClr val="333F50"/>
      </a:lt1>
      <a:dk2>
        <a:srgbClr val="333F50"/>
      </a:dk2>
      <a:lt2>
        <a:srgbClr val="333F50"/>
      </a:lt2>
      <a:accent1>
        <a:srgbClr val="FFFFFF"/>
      </a:accent1>
      <a:accent2>
        <a:srgbClr val="FFD966"/>
      </a:accent2>
      <a:accent3>
        <a:srgbClr val="FFFFFF"/>
      </a:accent3>
      <a:accent4>
        <a:srgbClr val="FFC000"/>
      </a:accent4>
      <a:accent5>
        <a:srgbClr val="FFFFFF"/>
      </a:accent5>
      <a:accent6>
        <a:srgbClr val="FFD966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</TotalTime>
  <Words>151</Words>
  <Application>Microsoft Office PowerPoint</Application>
  <PresentationFormat>宽屏</PresentationFormat>
  <Paragraphs>67</Paragraphs>
  <Slides>29</Slides>
  <Notes>27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29</vt:i4>
      </vt:variant>
    </vt:vector>
  </HeadingPairs>
  <TitlesOfParts>
    <vt:vector size="39" baseType="lpstr">
      <vt:lpstr>创艺简中圆</vt:lpstr>
      <vt:lpstr>等线</vt:lpstr>
      <vt:lpstr>方正黑体简体</vt:lpstr>
      <vt:lpstr>思源宋体</vt:lpstr>
      <vt:lpstr>微软雅黑</vt:lpstr>
      <vt:lpstr>Arial</vt:lpstr>
      <vt:lpstr>Calibri</vt:lpstr>
      <vt:lpstr>Impact</vt:lpstr>
      <vt:lpstr>Times New Roman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21</dc:title>
  <dc:creator>007</dc:creator>
  <cp:lastModifiedBy>LUYAO HAN</cp:lastModifiedBy>
  <cp:revision>274</cp:revision>
  <dcterms:created xsi:type="dcterms:W3CDTF">2019-02-04T14:34:00Z</dcterms:created>
  <dcterms:modified xsi:type="dcterms:W3CDTF">2024-09-06T01:36:22Z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55E22D6E2ACF4CD08AC9BBB301FB4514_13</vt:lpwstr>
  </property>
  <property fmtid="{D5CDD505-2E9C-101B-9397-08002B2CF9AE}" pid="3" name="KSOProductBuildVer">
    <vt:lpwstr>2052-12.1.0.16929</vt:lpwstr>
  </property>
</Properties>
</file>