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362" r:id="rId2"/>
    <p:sldId id="257" r:id="rId3"/>
    <p:sldId id="3389" r:id="rId4"/>
    <p:sldId id="969" r:id="rId5"/>
    <p:sldId id="3388" r:id="rId6"/>
    <p:sldId id="3390" r:id="rId7"/>
    <p:sldId id="3497" r:id="rId8"/>
    <p:sldId id="3501" r:id="rId9"/>
    <p:sldId id="3397" r:id="rId10"/>
    <p:sldId id="3534" r:id="rId11"/>
    <p:sldId id="3417" r:id="rId12"/>
    <p:sldId id="3535" r:id="rId13"/>
    <p:sldId id="3439" r:id="rId14"/>
    <p:sldId id="3459" r:id="rId15"/>
    <p:sldId id="3402" r:id="rId16"/>
    <p:sldId id="3510" r:id="rId17"/>
    <p:sldId id="3511" r:id="rId18"/>
    <p:sldId id="3403" r:id="rId19"/>
    <p:sldId id="3404" r:id="rId20"/>
    <p:sldId id="3405" r:id="rId21"/>
    <p:sldId id="3406" r:id="rId22"/>
    <p:sldId id="3407" r:id="rId23"/>
    <p:sldId id="3411" r:id="rId24"/>
    <p:sldId id="3412" r:id="rId25"/>
    <p:sldId id="3414" r:id="rId26"/>
    <p:sldId id="3422" r:id="rId27"/>
    <p:sldId id="341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5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63111"/>
          <a:stretch>
            <a:fillRect/>
          </a:stretch>
        </p:blipFill>
        <p:spPr>
          <a:xfrm>
            <a:off x="904875" y="1285875"/>
            <a:ext cx="1038225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6889" b="16178"/>
          <a:stretch>
            <a:fillRect/>
          </a:stretch>
        </p:blipFill>
        <p:spPr>
          <a:xfrm>
            <a:off x="904875" y="2867025"/>
            <a:ext cx="10382250" cy="2011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83822"/>
          <a:stretch>
            <a:fillRect/>
          </a:stretch>
        </p:blipFill>
        <p:spPr>
          <a:xfrm>
            <a:off x="904875" y="4878705"/>
            <a:ext cx="10382250" cy="693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指数函数的图像及其性质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2511"/>
          <a:stretch>
            <a:fillRect/>
          </a:stretch>
        </p:blipFill>
        <p:spPr>
          <a:xfrm>
            <a:off x="914400" y="2425700"/>
            <a:ext cx="10363200" cy="857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7489" b="74162"/>
          <a:stretch>
            <a:fillRect/>
          </a:stretch>
        </p:blipFill>
        <p:spPr>
          <a:xfrm>
            <a:off x="914400" y="4094480"/>
            <a:ext cx="10363200" cy="4095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A24DEA-C90C-7F02-48C8-921C71AAB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82" y="2823845"/>
            <a:ext cx="548092" cy="330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528" b="28712"/>
          <a:stretch>
            <a:fillRect/>
          </a:stretch>
        </p:blipFill>
        <p:spPr>
          <a:xfrm>
            <a:off x="914400" y="1432560"/>
            <a:ext cx="10363200" cy="2244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0654"/>
          <a:stretch>
            <a:fillRect/>
          </a:stretch>
        </p:blipFill>
        <p:spPr>
          <a:xfrm>
            <a:off x="914400" y="3803015"/>
            <a:ext cx="10363200" cy="1439545"/>
          </a:xfrm>
          <a:prstGeom prst="rect">
            <a:avLst/>
          </a:prstGeom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15DC384D-EED7-8B86-347E-585484EDB4C1}"/>
              </a:ext>
            </a:extLst>
          </p:cNvPr>
          <p:cNvSpPr txBox="1"/>
          <p:nvPr/>
        </p:nvSpPr>
        <p:spPr>
          <a:xfrm>
            <a:off x="2749420" y="1799746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9480" y="946150"/>
            <a:ext cx="1040066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利用指数函数的单调性比较大小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56193"/>
          <a:stretch>
            <a:fillRect/>
          </a:stretch>
        </p:blipFill>
        <p:spPr>
          <a:xfrm>
            <a:off x="971550" y="1918970"/>
            <a:ext cx="10248900" cy="1322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3807"/>
          <a:stretch>
            <a:fillRect/>
          </a:stretch>
        </p:blipFill>
        <p:spPr>
          <a:xfrm>
            <a:off x="971550" y="3674745"/>
            <a:ext cx="10248900" cy="1696720"/>
          </a:xfrm>
          <a:prstGeom prst="rect">
            <a:avLst/>
          </a:prstGeom>
        </p:spPr>
      </p:pic>
      <p:sp>
        <p:nvSpPr>
          <p:cNvPr id="2" name="文本框 7">
            <a:extLst>
              <a:ext uri="{FF2B5EF4-FFF2-40B4-BE49-F238E27FC236}">
                <a16:creationId xmlns:a16="http://schemas.microsoft.com/office/drawing/2014/main" id="{CAD6C638-9593-A844-0126-A254148BF12C}"/>
              </a:ext>
            </a:extLst>
          </p:cNvPr>
          <p:cNvSpPr txBox="1"/>
          <p:nvPr/>
        </p:nvSpPr>
        <p:spPr>
          <a:xfrm>
            <a:off x="7937241" y="2152604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指数型复合函数的单调性的应用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0531"/>
          <a:stretch>
            <a:fillRect/>
          </a:stretch>
        </p:blipFill>
        <p:spPr>
          <a:xfrm>
            <a:off x="1014095" y="2023745"/>
            <a:ext cx="10163175" cy="828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31774" b="16068"/>
          <a:stretch>
            <a:fillRect/>
          </a:stretch>
        </p:blipFill>
        <p:spPr>
          <a:xfrm>
            <a:off x="1014095" y="2945765"/>
            <a:ext cx="10163175" cy="1465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84972" r="49997" b="-1040"/>
          <a:stretch>
            <a:fillRect/>
          </a:stretch>
        </p:blipFill>
        <p:spPr>
          <a:xfrm>
            <a:off x="1001395" y="4691380"/>
            <a:ext cx="5081905" cy="4514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059FC9-A80E-2CCA-C3EA-234A360DE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205" y="2023745"/>
            <a:ext cx="776190" cy="319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7434"/>
          <a:stretch>
            <a:fillRect/>
          </a:stretch>
        </p:blipFill>
        <p:spPr>
          <a:xfrm>
            <a:off x="840740" y="1384935"/>
            <a:ext cx="10229850" cy="811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2085" b="69086"/>
          <a:stretch>
            <a:fillRect/>
          </a:stretch>
        </p:blipFill>
        <p:spPr>
          <a:xfrm>
            <a:off x="981075" y="2508250"/>
            <a:ext cx="10229850" cy="1216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30914" b="45428"/>
          <a:stretch>
            <a:fillRect/>
          </a:stretch>
        </p:blipFill>
        <p:spPr>
          <a:xfrm>
            <a:off x="981075" y="3833495"/>
            <a:ext cx="10229850" cy="152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53609" b="34562"/>
          <a:stretch>
            <a:fillRect/>
          </a:stretch>
        </p:blipFill>
        <p:spPr>
          <a:xfrm>
            <a:off x="887095" y="1915795"/>
            <a:ext cx="10229850" cy="763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5683" b="13795"/>
          <a:stretch>
            <a:fillRect/>
          </a:stretch>
        </p:blipFill>
        <p:spPr>
          <a:xfrm>
            <a:off x="981075" y="3195320"/>
            <a:ext cx="10229850" cy="1325245"/>
          </a:xfrm>
          <a:prstGeom prst="rect">
            <a:avLst/>
          </a:prstGeom>
        </p:spPr>
      </p:pic>
      <p:sp>
        <p:nvSpPr>
          <p:cNvPr id="2" name="文本框 7">
            <a:extLst>
              <a:ext uri="{FF2B5EF4-FFF2-40B4-BE49-F238E27FC236}">
                <a16:creationId xmlns:a16="http://schemas.microsoft.com/office/drawing/2014/main" id="{E295A5DA-B31C-0448-D5A2-DB992B941CAD}"/>
              </a:ext>
            </a:extLst>
          </p:cNvPr>
          <p:cNvSpPr txBox="1"/>
          <p:nvPr/>
        </p:nvSpPr>
        <p:spPr>
          <a:xfrm>
            <a:off x="9728718" y="188869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85241"/>
          <a:stretch>
            <a:fillRect/>
          </a:stretch>
        </p:blipFill>
        <p:spPr>
          <a:xfrm>
            <a:off x="981075" y="1822450"/>
            <a:ext cx="10229850" cy="953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228975"/>
            <a:ext cx="9753600" cy="742950"/>
          </a:xfrm>
          <a:prstGeom prst="rect">
            <a:avLst/>
          </a:prstGeom>
        </p:spPr>
      </p:pic>
      <p:sp>
        <p:nvSpPr>
          <p:cNvPr id="2" name="文本框 7">
            <a:extLst>
              <a:ext uri="{FF2B5EF4-FFF2-40B4-BE49-F238E27FC236}">
                <a16:creationId xmlns:a16="http://schemas.microsoft.com/office/drawing/2014/main" id="{1E80AA22-B2FB-2A50-805A-4BB7CEAA524F}"/>
              </a:ext>
            </a:extLst>
          </p:cNvPr>
          <p:cNvSpPr txBox="1"/>
          <p:nvPr/>
        </p:nvSpPr>
        <p:spPr>
          <a:xfrm>
            <a:off x="7974563" y="183864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713"/>
          <a:stretch>
            <a:fillRect/>
          </a:stretch>
        </p:blipFill>
        <p:spPr>
          <a:xfrm>
            <a:off x="1141095" y="2286000"/>
            <a:ext cx="8724900" cy="8439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11495" y="22860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982" r="34018" b="82340"/>
          <a:stretch>
            <a:fillRect/>
          </a:stretch>
        </p:blipFill>
        <p:spPr>
          <a:xfrm>
            <a:off x="1504315" y="3625215"/>
            <a:ext cx="6669405" cy="1047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6287" b="57831"/>
          <a:stretch>
            <a:fillRect/>
          </a:stretch>
        </p:blipFill>
        <p:spPr>
          <a:xfrm>
            <a:off x="1405890" y="1682115"/>
            <a:ext cx="8724900" cy="1341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6205" y="15811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709" t="17357" r="43645" b="75685"/>
          <a:stretch>
            <a:fillRect/>
          </a:stretch>
        </p:blipFill>
        <p:spPr>
          <a:xfrm>
            <a:off x="1574165" y="3768725"/>
            <a:ext cx="5554345" cy="40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2463" b="34963"/>
          <a:stretch>
            <a:fillRect/>
          </a:stretch>
        </p:blipFill>
        <p:spPr>
          <a:xfrm>
            <a:off x="1327785" y="1510665"/>
            <a:ext cx="8724900" cy="1169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47945" y="1697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203" t="23010" r="796" b="65597"/>
          <a:stretch>
            <a:fillRect/>
          </a:stretch>
        </p:blipFill>
        <p:spPr>
          <a:xfrm>
            <a:off x="1270000" y="3121660"/>
            <a:ext cx="9951720" cy="64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637" b="18419"/>
          <a:stretch>
            <a:fillRect/>
          </a:stretch>
        </p:blipFill>
        <p:spPr>
          <a:xfrm>
            <a:off x="1281430" y="1859280"/>
            <a:ext cx="8724900" cy="826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43090" y="17659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961" t="34121" r="36522" b="58660"/>
          <a:stretch>
            <a:fillRect/>
          </a:stretch>
        </p:blipFill>
        <p:spPr>
          <a:xfrm>
            <a:off x="1480185" y="3429000"/>
            <a:ext cx="6501130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0980"/>
          <a:stretch>
            <a:fillRect/>
          </a:stretch>
        </p:blipFill>
        <p:spPr>
          <a:xfrm>
            <a:off x="1327785" y="1651635"/>
            <a:ext cx="8724900" cy="985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26480" y="16516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736" t="41161" r="26839" b="53180"/>
          <a:stretch>
            <a:fillRect/>
          </a:stretch>
        </p:blipFill>
        <p:spPr>
          <a:xfrm>
            <a:off x="1389380" y="3572510"/>
            <a:ext cx="8396605" cy="375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49978"/>
          <a:stretch>
            <a:fillRect/>
          </a:stretch>
        </p:blipFill>
        <p:spPr>
          <a:xfrm>
            <a:off x="1721485" y="2434590"/>
            <a:ext cx="8124825" cy="728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53169" r="34709" b="37307"/>
          <a:stretch>
            <a:fillRect/>
          </a:stretch>
        </p:blipFill>
        <p:spPr>
          <a:xfrm>
            <a:off x="1721485" y="3599815"/>
            <a:ext cx="7527290" cy="575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4724" t="47396" r="88770" b="46831"/>
          <a:stretch>
            <a:fillRect/>
          </a:stretch>
        </p:blipFill>
        <p:spPr>
          <a:xfrm>
            <a:off x="8568690" y="2548890"/>
            <a:ext cx="747395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22"/>
          <a:stretch>
            <a:fillRect/>
          </a:stretch>
        </p:blipFill>
        <p:spPr>
          <a:xfrm>
            <a:off x="2033270" y="1917065"/>
            <a:ext cx="8124825" cy="728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0206" r="8363" b="18824"/>
          <a:stretch>
            <a:fillRect/>
          </a:stretch>
        </p:blipFill>
        <p:spPr>
          <a:xfrm>
            <a:off x="1134745" y="3286125"/>
            <a:ext cx="10163175" cy="638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07300" y="2051050"/>
            <a:ext cx="685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8767"/>
          <a:stretch>
            <a:fillRect/>
          </a:stretch>
        </p:blipFill>
        <p:spPr>
          <a:xfrm>
            <a:off x="1449070" y="1305560"/>
            <a:ext cx="5457825" cy="16141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35217"/>
          <a:stretch>
            <a:fillRect/>
          </a:stretch>
        </p:blipFill>
        <p:spPr>
          <a:xfrm>
            <a:off x="982345" y="3858260"/>
            <a:ext cx="10201275" cy="218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4480" t="81176" r="1098"/>
          <a:stretch>
            <a:fillRect/>
          </a:stretch>
        </p:blipFill>
        <p:spPr>
          <a:xfrm>
            <a:off x="1244600" y="2963545"/>
            <a:ext cx="10013315" cy="1047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2255"/>
          <a:stretch>
            <a:fillRect/>
          </a:stretch>
        </p:blipFill>
        <p:spPr>
          <a:xfrm>
            <a:off x="1636395" y="1417320"/>
            <a:ext cx="5457825" cy="69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069" t="64783"/>
          <a:stretch>
            <a:fillRect/>
          </a:stretch>
        </p:blipFill>
        <p:spPr>
          <a:xfrm>
            <a:off x="1463675" y="2961005"/>
            <a:ext cx="9888220" cy="118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4.2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指数函数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1589405"/>
            <a:ext cx="10220325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195" y="12274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一、指数函数的概念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025140"/>
            <a:ext cx="10172700" cy="78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9960" y="70929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二、指数函数的图像和性质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.二次函数的定义</a:t>
            </a:r>
            <a:endParaRPr lang="zh-CN" altLang="en-US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852295"/>
            <a:ext cx="811911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90" y="2331085"/>
            <a:ext cx="9227820" cy="2070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725" y="1565275"/>
            <a:ext cx="9259570" cy="87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三、指数型复合函数的单调性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1804670"/>
            <a:ext cx="10086975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</a:t>
            </a:r>
            <a:r>
              <a:rPr lang="zh-CN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指数函数的概念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54877"/>
          <a:stretch>
            <a:fillRect/>
          </a:stretch>
        </p:blipFill>
        <p:spPr>
          <a:xfrm>
            <a:off x="1358900" y="2197100"/>
            <a:ext cx="9048750" cy="8724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1938"/>
          <a:stretch>
            <a:fillRect/>
          </a:stretch>
        </p:blipFill>
        <p:spPr>
          <a:xfrm>
            <a:off x="1571625" y="3537585"/>
            <a:ext cx="9048750" cy="1122680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id="{E5FBCFAF-9D92-0B5A-45B7-92DC21D5FD38}"/>
              </a:ext>
            </a:extLst>
          </p:cNvPr>
          <p:cNvSpPr txBox="1"/>
          <p:nvPr/>
        </p:nvSpPr>
        <p:spPr>
          <a:xfrm>
            <a:off x="6127102" y="217297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136</Words>
  <Application>Microsoft Office PowerPoint</Application>
  <PresentationFormat>宽屏</PresentationFormat>
  <Paragraphs>64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274</cp:revision>
  <dcterms:created xsi:type="dcterms:W3CDTF">2019-02-04T14:34:00Z</dcterms:created>
  <dcterms:modified xsi:type="dcterms:W3CDTF">2024-09-06T01:36:24Z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1F0A8E765E6F439EBC2314FFD09EA1FF_13</vt:lpwstr>
  </property>
  <property fmtid="{D5CDD505-2E9C-101B-9397-08002B2CF9AE}" pid="3" name="KSOProductBuildVer">
    <vt:lpwstr>2052-12.1.0.16929</vt:lpwstr>
  </property>
</Properties>
</file>