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3362" r:id="rId2"/>
    <p:sldId id="257" r:id="rId3"/>
    <p:sldId id="260" r:id="rId4"/>
    <p:sldId id="969" r:id="rId5"/>
    <p:sldId id="3389" r:id="rId6"/>
    <p:sldId id="3388" r:id="rId7"/>
    <p:sldId id="3390" r:id="rId8"/>
    <p:sldId id="3393" r:id="rId9"/>
    <p:sldId id="3442" r:id="rId10"/>
    <p:sldId id="3441" r:id="rId11"/>
    <p:sldId id="3397" r:id="rId12"/>
    <p:sldId id="3398" r:id="rId13"/>
    <p:sldId id="3443" r:id="rId14"/>
    <p:sldId id="3444" r:id="rId15"/>
    <p:sldId id="3399" r:id="rId16"/>
    <p:sldId id="3445" r:id="rId17"/>
    <p:sldId id="3446" r:id="rId18"/>
    <p:sldId id="3447" r:id="rId19"/>
    <p:sldId id="3448" r:id="rId20"/>
    <p:sldId id="3472" r:id="rId21"/>
    <p:sldId id="3422" r:id="rId22"/>
    <p:sldId id="3423" r:id="rId23"/>
    <p:sldId id="3453" r:id="rId24"/>
    <p:sldId id="3402" r:id="rId25"/>
    <p:sldId id="3403" r:id="rId26"/>
    <p:sldId id="3404" r:id="rId27"/>
    <p:sldId id="3405" r:id="rId28"/>
    <p:sldId id="3406" r:id="rId29"/>
    <p:sldId id="3407" r:id="rId30"/>
    <p:sldId id="3408" r:id="rId31"/>
    <p:sldId id="3449" r:id="rId32"/>
    <p:sldId id="3450" r:id="rId33"/>
    <p:sldId id="3411" r:id="rId34"/>
    <p:sldId id="3412" r:id="rId35"/>
    <p:sldId id="3413" r:id="rId36"/>
    <p:sldId id="3452" r:id="rId37"/>
    <p:sldId id="3451" r:id="rId38"/>
    <p:sldId id="3414" r:id="rId39"/>
    <p:sldId id="3424" r:id="rId40"/>
    <p:sldId id="3415" r:id="rId41"/>
  </p:sldIdLst>
  <p:sldSz cx="12192000" cy="6858000"/>
  <p:notesSz cx="6858000" cy="9144000"/>
  <p:custDataLst>
    <p:tags r:id="rId4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106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5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4.xml"/><Relationship Id="rId5" Type="http://schemas.openxmlformats.org/officeDocument/2006/relationships/slide" Target="../slides/slide11.xml"/><Relationship Id="rId4" Type="http://schemas.openxmlformats.org/officeDocument/2006/relationships/slide" Target="../slides/slide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5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4.xml"/><Relationship Id="rId5" Type="http://schemas.openxmlformats.org/officeDocument/2006/relationships/slide" Target="../slides/slide11.xml"/><Relationship Id="rId4" Type="http://schemas.openxmlformats.org/officeDocument/2006/relationships/slide" Target="../slides/slide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5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4.xml"/><Relationship Id="rId5" Type="http://schemas.openxmlformats.org/officeDocument/2006/relationships/slide" Target="../slides/slide11.xml"/><Relationship Id="rId4" Type="http://schemas.openxmlformats.org/officeDocument/2006/relationships/slide" Target="../slides/slide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5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4.xml"/><Relationship Id="rId5" Type="http://schemas.openxmlformats.org/officeDocument/2006/relationships/slide" Target="../slides/slide11.xml"/><Relationship Id="rId4" Type="http://schemas.openxmlformats.org/officeDocument/2006/relationships/slide" Target="../slides/sl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5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4.xml"/><Relationship Id="rId5" Type="http://schemas.openxmlformats.org/officeDocument/2006/relationships/slide" Target="../slides/slide11.xml"/><Relationship Id="rId4" Type="http://schemas.openxmlformats.org/officeDocument/2006/relationships/slide" Target="../slides/slide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3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3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3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3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0" name="文本框 9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7" name="文本框 1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9" name="文本框 1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24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11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6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6965" y="946785"/>
            <a:ext cx="10051415" cy="1143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三、分段函数</a:t>
            </a:r>
          </a:p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1.分段函数的定义</a:t>
            </a:r>
            <a:endParaRPr lang="zh-CN" altLang="en-US" sz="2200"/>
          </a:p>
        </p:txBody>
      </p:sp>
      <p:sp>
        <p:nvSpPr>
          <p:cNvPr id="2" name="文本框 1"/>
          <p:cNvSpPr txBox="1"/>
          <p:nvPr/>
        </p:nvSpPr>
        <p:spPr>
          <a:xfrm>
            <a:off x="1116965" y="4228465"/>
            <a:ext cx="1005141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3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. 分段函数的函数值</a:t>
            </a:r>
            <a:endParaRPr lang="zh-CN" altLang="en-US" sz="2200"/>
          </a:p>
        </p:txBody>
      </p:sp>
      <p:sp>
        <p:nvSpPr>
          <p:cNvPr id="5" name="文本框 4"/>
          <p:cNvSpPr txBox="1"/>
          <p:nvPr/>
        </p:nvSpPr>
        <p:spPr>
          <a:xfrm>
            <a:off x="1116965" y="2889250"/>
            <a:ext cx="1005141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2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. 分段函数的定义域</a:t>
            </a:r>
            <a:endParaRPr lang="zh-CN" altLang="en-US" sz="22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b="75994"/>
          <a:stretch>
            <a:fillRect/>
          </a:stretch>
        </p:blipFill>
        <p:spPr>
          <a:xfrm>
            <a:off x="1238250" y="2089785"/>
            <a:ext cx="9715500" cy="4984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39450" b="39511"/>
          <a:stretch>
            <a:fillRect/>
          </a:stretch>
        </p:blipFill>
        <p:spPr>
          <a:xfrm>
            <a:off x="1238250" y="3429000"/>
            <a:ext cx="9715500" cy="4368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t="79266"/>
          <a:stretch>
            <a:fillRect/>
          </a:stretch>
        </p:blipFill>
        <p:spPr>
          <a:xfrm>
            <a:off x="1238250" y="4768215"/>
            <a:ext cx="9715500" cy="430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函数的概念</a:t>
            </a:r>
            <a:endParaRPr lang="zh-CN" altLang="en-US" sz="2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54817"/>
          <a:stretch>
            <a:fillRect/>
          </a:stretch>
        </p:blipFill>
        <p:spPr>
          <a:xfrm>
            <a:off x="985520" y="2041525"/>
            <a:ext cx="10220325" cy="160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42967"/>
          <a:stretch>
            <a:fillRect/>
          </a:stretch>
        </p:blipFill>
        <p:spPr>
          <a:xfrm>
            <a:off x="1001395" y="3646805"/>
            <a:ext cx="10220325" cy="202628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AE234D0-3755-11EC-7AF8-1285ECA3FB12}"/>
              </a:ext>
            </a:extLst>
          </p:cNvPr>
          <p:cNvSpPr txBox="1"/>
          <p:nvPr/>
        </p:nvSpPr>
        <p:spPr>
          <a:xfrm>
            <a:off x="5222759" y="2049391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639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求函数的定义域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715" y="2001520"/>
            <a:ext cx="5391150" cy="733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995" y="2830195"/>
            <a:ext cx="10239375" cy="2038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5547"/>
          <a:stretch>
            <a:fillRect/>
          </a:stretch>
        </p:blipFill>
        <p:spPr>
          <a:xfrm>
            <a:off x="995045" y="2230755"/>
            <a:ext cx="10201275" cy="449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34453"/>
          <a:stretch>
            <a:fillRect/>
          </a:stretch>
        </p:blipFill>
        <p:spPr>
          <a:xfrm>
            <a:off x="995045" y="3429000"/>
            <a:ext cx="10201275" cy="855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5778"/>
          <a:stretch>
            <a:fillRect/>
          </a:stretch>
        </p:blipFill>
        <p:spPr>
          <a:xfrm>
            <a:off x="991870" y="2345690"/>
            <a:ext cx="10239375" cy="4400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34222"/>
          <a:stretch>
            <a:fillRect/>
          </a:stretch>
        </p:blipFill>
        <p:spPr>
          <a:xfrm>
            <a:off x="991870" y="3429000"/>
            <a:ext cx="10239375" cy="845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639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考点三　求函数的解析式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90186"/>
          <a:stretch>
            <a:fillRect/>
          </a:stretch>
        </p:blipFill>
        <p:spPr>
          <a:xfrm>
            <a:off x="1001395" y="1983105"/>
            <a:ext cx="10353675" cy="6019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9814" b="59161"/>
          <a:stretch>
            <a:fillRect/>
          </a:stretch>
        </p:blipFill>
        <p:spPr>
          <a:xfrm>
            <a:off x="918845" y="2799080"/>
            <a:ext cx="10353675" cy="1903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9565" b="46957"/>
          <a:stretch>
            <a:fillRect/>
          </a:stretch>
        </p:blipFill>
        <p:spPr>
          <a:xfrm>
            <a:off x="918845" y="1775460"/>
            <a:ext cx="10353675" cy="8267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2277" b="34503"/>
          <a:stretch>
            <a:fillRect/>
          </a:stretch>
        </p:blipFill>
        <p:spPr>
          <a:xfrm>
            <a:off x="918845" y="2867660"/>
            <a:ext cx="10353675" cy="810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5745" b="27133"/>
          <a:stretch>
            <a:fillRect/>
          </a:stretch>
        </p:blipFill>
        <p:spPr>
          <a:xfrm>
            <a:off x="918845" y="1541780"/>
            <a:ext cx="10353675" cy="4368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72867" b="12391"/>
          <a:stretch>
            <a:fillRect/>
          </a:stretch>
        </p:blipFill>
        <p:spPr>
          <a:xfrm>
            <a:off x="918845" y="2633345"/>
            <a:ext cx="10353675" cy="904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7857"/>
          <a:stretch>
            <a:fillRect/>
          </a:stretch>
        </p:blipFill>
        <p:spPr>
          <a:xfrm>
            <a:off x="918845" y="1572260"/>
            <a:ext cx="10353675" cy="7448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34946"/>
          <a:stretch>
            <a:fillRect/>
          </a:stretch>
        </p:blipFill>
        <p:spPr>
          <a:xfrm>
            <a:off x="956945" y="2566670"/>
            <a:ext cx="10277475" cy="2280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65109"/>
          <a:stretch>
            <a:fillRect/>
          </a:stretch>
        </p:blipFill>
        <p:spPr>
          <a:xfrm>
            <a:off x="956945" y="2079625"/>
            <a:ext cx="10277475" cy="12230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t="2084" b="59143"/>
          <a:stretch>
            <a:fillRect/>
          </a:stretch>
        </p:blipFill>
        <p:spPr>
          <a:xfrm>
            <a:off x="1033145" y="3269615"/>
            <a:ext cx="10201275" cy="1665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41892"/>
          <a:stretch>
            <a:fillRect/>
          </a:stretch>
        </p:blipFill>
        <p:spPr>
          <a:xfrm>
            <a:off x="995045" y="2181225"/>
            <a:ext cx="10201275" cy="2496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639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考点四　求函数的值域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59383"/>
          <a:stretch>
            <a:fillRect/>
          </a:stretch>
        </p:blipFill>
        <p:spPr>
          <a:xfrm>
            <a:off x="966470" y="2131695"/>
            <a:ext cx="10258425" cy="8782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40617"/>
          <a:stretch>
            <a:fillRect/>
          </a:stretch>
        </p:blipFill>
        <p:spPr>
          <a:xfrm>
            <a:off x="966470" y="3429000"/>
            <a:ext cx="10258425" cy="128397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47D1410-A9E5-2E87-A1B9-98151DE8BA5A}"/>
              </a:ext>
            </a:extLst>
          </p:cNvPr>
          <p:cNvSpPr txBox="1"/>
          <p:nvPr/>
        </p:nvSpPr>
        <p:spPr>
          <a:xfrm>
            <a:off x="7182187" y="2110422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639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考点五　分段函数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948" b="4053"/>
          <a:stretch>
            <a:fillRect/>
          </a:stretch>
        </p:blipFill>
        <p:spPr>
          <a:xfrm>
            <a:off x="1497330" y="2002790"/>
            <a:ext cx="5362575" cy="2494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639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考点五　分段函数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145" y="2245995"/>
            <a:ext cx="8429625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9219"/>
          <a:stretch>
            <a:fillRect/>
          </a:stretch>
        </p:blipFill>
        <p:spPr>
          <a:xfrm>
            <a:off x="1558290" y="1695450"/>
            <a:ext cx="7734300" cy="7505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31432" b="37865"/>
          <a:stretch>
            <a:fillRect/>
          </a:stretch>
        </p:blipFill>
        <p:spPr>
          <a:xfrm>
            <a:off x="1542415" y="2680335"/>
            <a:ext cx="7734300" cy="7486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t="59609" b="21250"/>
          <a:stretch>
            <a:fillRect/>
          </a:stretch>
        </p:blipFill>
        <p:spPr>
          <a:xfrm>
            <a:off x="1558290" y="3850005"/>
            <a:ext cx="7734300" cy="466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t="79401"/>
          <a:stretch>
            <a:fillRect/>
          </a:stretch>
        </p:blipFill>
        <p:spPr>
          <a:xfrm>
            <a:off x="1558290" y="4660265"/>
            <a:ext cx="7734300" cy="50228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93A4DCA-A363-717F-D0F6-58C5588AE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260" y="1318354"/>
            <a:ext cx="771429" cy="7523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CC363D7-399E-48B8-4388-E471E4821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1688" y="3722833"/>
            <a:ext cx="428571" cy="438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5466"/>
          <a:stretch>
            <a:fillRect/>
          </a:stretch>
        </p:blipFill>
        <p:spPr>
          <a:xfrm>
            <a:off x="1133475" y="2260600"/>
            <a:ext cx="9496425" cy="10991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6333" r="944" b="77044"/>
          <a:stretch>
            <a:fillRect/>
          </a:stretch>
        </p:blipFill>
        <p:spPr>
          <a:xfrm>
            <a:off x="1177290" y="3610610"/>
            <a:ext cx="10105390" cy="11258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942840" y="238125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14878" b="59286"/>
          <a:stretch>
            <a:fillRect/>
          </a:stretch>
        </p:blipFill>
        <p:spPr>
          <a:xfrm>
            <a:off x="1347470" y="1375410"/>
            <a:ext cx="9496425" cy="19538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58765" y="137541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568" t="22597" r="21512" b="70892"/>
          <a:stretch>
            <a:fillRect/>
          </a:stretch>
        </p:blipFill>
        <p:spPr>
          <a:xfrm>
            <a:off x="1388745" y="3733800"/>
            <a:ext cx="8510905" cy="346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40302" b="48505"/>
          <a:stretch>
            <a:fillRect/>
          </a:stretch>
        </p:blipFill>
        <p:spPr>
          <a:xfrm>
            <a:off x="747395" y="2129790"/>
            <a:ext cx="9496425" cy="8464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6428" t="29108" r="1284" b="55901"/>
          <a:stretch>
            <a:fillRect/>
          </a:stretch>
        </p:blipFill>
        <p:spPr>
          <a:xfrm>
            <a:off x="1085215" y="3529965"/>
            <a:ext cx="10128885" cy="7404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131050" y="212979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1646" b="30781"/>
          <a:stretch>
            <a:fillRect/>
          </a:stretch>
        </p:blipFill>
        <p:spPr>
          <a:xfrm>
            <a:off x="1251585" y="1873250"/>
            <a:ext cx="9496425" cy="13290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935720" y="187325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580" t="43981" r="25302" b="48669"/>
          <a:stretch>
            <a:fillRect/>
          </a:stretch>
        </p:blipFill>
        <p:spPr>
          <a:xfrm>
            <a:off x="1423035" y="3791585"/>
            <a:ext cx="7448550" cy="361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69975" b="11402"/>
          <a:stretch>
            <a:fillRect/>
          </a:stretch>
        </p:blipFill>
        <p:spPr>
          <a:xfrm>
            <a:off x="1191895" y="1743710"/>
            <a:ext cx="9496425" cy="14084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616" t="50000" r="48494" b="27778"/>
          <a:stretch>
            <a:fillRect/>
          </a:stretch>
        </p:blipFill>
        <p:spPr>
          <a:xfrm>
            <a:off x="1525270" y="3616325"/>
            <a:ext cx="4821555" cy="10737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356600" y="186372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69296" y="1341145"/>
            <a:ext cx="2847372" cy="2847372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03</a:t>
            </a:r>
            <a:endParaRPr lang="zh-CN" altLang="en-US" sz="7200" dirty="0">
              <a:solidFill>
                <a:srgbClr val="2A1B86"/>
              </a:solidFill>
              <a:latin typeface="思源宋体" panose="02020700000000000000" pitchFamily="18" charset="-122"/>
              <a:ea typeface="思源宋体" panose="02020700000000000000" pitchFamily="18" charset="-122"/>
              <a:sym typeface="思源宋体" panose="02020700000000000000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60975" y="4525645"/>
            <a:ext cx="20504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函数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8128"/>
          <a:stretch>
            <a:fillRect/>
          </a:stretch>
        </p:blipFill>
        <p:spPr>
          <a:xfrm>
            <a:off x="1176020" y="1978025"/>
            <a:ext cx="9496425" cy="8978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6939" t="72339" r="5512" b="20713"/>
          <a:stretch>
            <a:fillRect/>
          </a:stretch>
        </p:blipFill>
        <p:spPr>
          <a:xfrm>
            <a:off x="1282065" y="3745230"/>
            <a:ext cx="9886315" cy="3530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39935" y="185610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53474"/>
          <a:stretch>
            <a:fillRect/>
          </a:stretch>
        </p:blipFill>
        <p:spPr>
          <a:xfrm>
            <a:off x="1102360" y="1710055"/>
            <a:ext cx="8458200" cy="12585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182485" y="171005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736" t="79959" r="1056" b="12950"/>
          <a:stretch>
            <a:fillRect/>
          </a:stretch>
        </p:blipFill>
        <p:spPr>
          <a:xfrm>
            <a:off x="1258570" y="3724275"/>
            <a:ext cx="9944735" cy="344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1212215" y="1874520"/>
            <a:ext cx="8458200" cy="13525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060055" y="187452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430" t="86022" r="37123"/>
          <a:stretch>
            <a:fillRect/>
          </a:stretch>
        </p:blipFill>
        <p:spPr>
          <a:xfrm>
            <a:off x="1434465" y="3429000"/>
            <a:ext cx="6644640" cy="740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3698"/>
          <a:stretch>
            <a:fillRect/>
          </a:stretch>
        </p:blipFill>
        <p:spPr>
          <a:xfrm>
            <a:off x="1521460" y="1760220"/>
            <a:ext cx="7277100" cy="779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10288" r="39653" b="75337"/>
          <a:stretch>
            <a:fillRect/>
          </a:stretch>
        </p:blipFill>
        <p:spPr>
          <a:xfrm>
            <a:off x="1661795" y="3115945"/>
            <a:ext cx="6179185" cy="9201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4316" r="77110" b="89226"/>
          <a:stretch>
            <a:fillRect/>
          </a:stretch>
        </p:blipFill>
        <p:spPr>
          <a:xfrm>
            <a:off x="6469380" y="1584960"/>
            <a:ext cx="1901825" cy="689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6302" b="57235"/>
          <a:stretch>
            <a:fillRect/>
          </a:stretch>
        </p:blipFill>
        <p:spPr>
          <a:xfrm>
            <a:off x="1771650" y="2025015"/>
            <a:ext cx="7277100" cy="4876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9534" r="63553" b="64315"/>
          <a:stretch>
            <a:fillRect/>
          </a:stretch>
        </p:blipFill>
        <p:spPr>
          <a:xfrm>
            <a:off x="1880235" y="3180715"/>
            <a:ext cx="4704715" cy="4965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280275" y="2025015"/>
            <a:ext cx="701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2615" b="30525"/>
          <a:stretch>
            <a:fillRect/>
          </a:stretch>
        </p:blipFill>
        <p:spPr>
          <a:xfrm>
            <a:off x="1165860" y="1541780"/>
            <a:ext cx="7846060" cy="8578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9514" r="39194" b="54633"/>
          <a:stretch>
            <a:fillRect/>
          </a:stretch>
        </p:blipFill>
        <p:spPr>
          <a:xfrm>
            <a:off x="1165860" y="3552825"/>
            <a:ext cx="7728585" cy="464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65290" y="1740535"/>
            <a:ext cx="701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-3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9475" b="15263"/>
          <a:stretch>
            <a:fillRect/>
          </a:stretch>
        </p:blipFill>
        <p:spPr>
          <a:xfrm>
            <a:off x="1624330" y="1800225"/>
            <a:ext cx="7277100" cy="452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0000" r="34623" b="43185"/>
          <a:stretch>
            <a:fillRect/>
          </a:stretch>
        </p:blipFill>
        <p:spPr>
          <a:xfrm>
            <a:off x="1437005" y="2915285"/>
            <a:ext cx="7882890" cy="5137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4775" t="45119" r="86698" b="50000"/>
          <a:stretch>
            <a:fillRect/>
          </a:stretch>
        </p:blipFill>
        <p:spPr>
          <a:xfrm>
            <a:off x="5004435" y="1706245"/>
            <a:ext cx="1073150" cy="384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5788"/>
          <a:stretch>
            <a:fillRect/>
          </a:stretch>
        </p:blipFill>
        <p:spPr>
          <a:xfrm>
            <a:off x="1428750" y="1698625"/>
            <a:ext cx="7277100" cy="4210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4365" r="20769" b="27113"/>
          <a:stretch>
            <a:fillRect/>
          </a:stretch>
        </p:blipFill>
        <p:spPr>
          <a:xfrm>
            <a:off x="1428750" y="2993390"/>
            <a:ext cx="8565515" cy="5759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4733" t="55502" r="87070" b="35892"/>
          <a:stretch>
            <a:fillRect/>
          </a:stretch>
        </p:blipFill>
        <p:spPr>
          <a:xfrm>
            <a:off x="6019165" y="1445260"/>
            <a:ext cx="840105" cy="551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7294"/>
          <a:stretch>
            <a:fillRect/>
          </a:stretch>
        </p:blipFill>
        <p:spPr>
          <a:xfrm>
            <a:off x="1353185" y="1892935"/>
            <a:ext cx="7143750" cy="13106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881" t="73135" r="62" b="12014"/>
          <a:stretch>
            <a:fillRect/>
          </a:stretch>
        </p:blipFill>
        <p:spPr>
          <a:xfrm>
            <a:off x="1144270" y="3538220"/>
            <a:ext cx="9733280" cy="950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91859"/>
          <a:stretch>
            <a:fillRect/>
          </a:stretch>
        </p:blipFill>
        <p:spPr>
          <a:xfrm>
            <a:off x="1292860" y="1916430"/>
            <a:ext cx="7143750" cy="469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5104" t="87986" r="-850"/>
          <a:stretch>
            <a:fillRect/>
          </a:stretch>
        </p:blipFill>
        <p:spPr>
          <a:xfrm>
            <a:off x="1292860" y="3521075"/>
            <a:ext cx="9981565" cy="782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85" y="1794510"/>
            <a:ext cx="10429240" cy="3388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3.1</a:t>
            </a:r>
            <a:endParaRPr lang="zh-CN" altLang="en-US" sz="3600" dirty="0">
              <a:solidFill>
                <a:srgbClr val="2A1B86"/>
              </a:solidFill>
              <a:latin typeface="思源宋体" panose="02020700000000000000" pitchFamily="18" charset="-122"/>
              <a:ea typeface="思源宋体" panose="02020700000000000000" pitchFamily="18" charset="-122"/>
              <a:sym typeface="思源宋体" panose="02020700000000000000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95452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函数的概念及表示方法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0935" y="1729105"/>
            <a:ext cx="9763125" cy="1143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一、函数的概念</a:t>
            </a:r>
          </a:p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4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1.函数的定义</a:t>
            </a:r>
            <a:endParaRPr lang="zh-CN" altLang="en-US" sz="2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3145790"/>
            <a:ext cx="10191750" cy="1314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9175" y="894715"/>
            <a:ext cx="1022477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4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2. 函数的两个要素</a:t>
            </a:r>
            <a:endParaRPr lang="zh-CN" altLang="en-US" sz="2200"/>
          </a:p>
        </p:txBody>
      </p:sp>
      <p:sp>
        <p:nvSpPr>
          <p:cNvPr id="5" name="文本框 4"/>
          <p:cNvSpPr txBox="1"/>
          <p:nvPr/>
        </p:nvSpPr>
        <p:spPr>
          <a:xfrm>
            <a:off x="1019175" y="3346450"/>
            <a:ext cx="1022477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4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3</a:t>
            </a:r>
            <a:r>
              <a:rPr lang="zh-CN" altLang="en-US" sz="24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. 函数的表示法</a:t>
            </a:r>
            <a:endParaRPr lang="zh-CN" altLang="en-US" sz="2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990" y="1553210"/>
            <a:ext cx="8877300" cy="857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385" y="3979545"/>
            <a:ext cx="5314950" cy="466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6965" y="946785"/>
            <a:ext cx="10051415" cy="1143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二、函数定义域的求法</a:t>
            </a:r>
          </a:p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1.函数定义域的定义</a:t>
            </a:r>
            <a:endParaRPr lang="zh-CN" altLang="en-US" sz="2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990" y="2606675"/>
            <a:ext cx="5895975" cy="428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6965" y="946785"/>
            <a:ext cx="1005141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2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.求定义域的方法</a:t>
            </a:r>
            <a:endParaRPr lang="zh-CN" altLang="en-US" sz="2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138"/>
          <a:stretch>
            <a:fillRect/>
          </a:stretch>
        </p:blipFill>
        <p:spPr>
          <a:xfrm>
            <a:off x="990600" y="1819275"/>
            <a:ext cx="10210800" cy="3215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201</Words>
  <Application>Microsoft Office PowerPoint</Application>
  <PresentationFormat>宽屏</PresentationFormat>
  <Paragraphs>88</Paragraphs>
  <Slides>40</Slides>
  <Notes>37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0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253</cp:revision>
  <dcterms:created xsi:type="dcterms:W3CDTF">2019-02-04T14:34:00Z</dcterms:created>
  <dcterms:modified xsi:type="dcterms:W3CDTF">2024-09-06T01:36:34Z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378D63AF3E294B1CBEC2B67C4CFB81FF_13</vt:lpwstr>
  </property>
  <property fmtid="{D5CDD505-2E9C-101B-9397-08002B2CF9AE}" pid="3" name="KSOProductBuildVer">
    <vt:lpwstr>2052-12.1.0.16929</vt:lpwstr>
  </property>
</Properties>
</file>