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362" r:id="rId2"/>
    <p:sldId id="257" r:id="rId3"/>
    <p:sldId id="3389" r:id="rId4"/>
    <p:sldId id="969" r:id="rId5"/>
    <p:sldId id="3388" r:id="rId6"/>
    <p:sldId id="3390" r:id="rId7"/>
    <p:sldId id="3397" r:id="rId8"/>
    <p:sldId id="3417" r:id="rId9"/>
    <p:sldId id="3439" r:id="rId10"/>
    <p:sldId id="3441" r:id="rId11"/>
    <p:sldId id="3459" r:id="rId12"/>
    <p:sldId id="3402" r:id="rId13"/>
    <p:sldId id="3403" r:id="rId14"/>
    <p:sldId id="3404" r:id="rId15"/>
    <p:sldId id="3405" r:id="rId16"/>
    <p:sldId id="3406" r:id="rId17"/>
    <p:sldId id="3407" r:id="rId18"/>
    <p:sldId id="3408" r:id="rId19"/>
    <p:sldId id="3411" r:id="rId20"/>
    <p:sldId id="3412" r:id="rId21"/>
    <p:sldId id="3414" r:id="rId22"/>
    <p:sldId id="3422" r:id="rId23"/>
    <p:sldId id="3461" r:id="rId24"/>
    <p:sldId id="3415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7.xml"/><Relationship Id="rId4" Type="http://schemas.openxmlformats.org/officeDocument/2006/relationships/slide" Target="../slides/slide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7.xml"/><Relationship Id="rId4" Type="http://schemas.openxmlformats.org/officeDocument/2006/relationships/slide" Target="../slides/slide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7.xml"/><Relationship Id="rId4" Type="http://schemas.openxmlformats.org/officeDocument/2006/relationships/slide" Target="../slides/sl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7.xml"/><Relationship Id="rId4" Type="http://schemas.openxmlformats.org/officeDocument/2006/relationships/slide" Target="../slides/slide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3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2.xml"/><Relationship Id="rId5" Type="http://schemas.openxmlformats.org/officeDocument/2006/relationships/slide" Target="../slides/slide7.xml"/><Relationship Id="rId4" Type="http://schemas.openxmlformats.org/officeDocument/2006/relationships/slide" Target="../slides/slide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4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4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dirty="0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2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82325"/>
          <a:stretch>
            <a:fillRect/>
          </a:stretch>
        </p:blipFill>
        <p:spPr>
          <a:xfrm>
            <a:off x="769620" y="3188970"/>
            <a:ext cx="10448925" cy="907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考点四　　含参数的绝对值不等式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814"/>
          <a:stretch>
            <a:fillRect/>
          </a:stretch>
        </p:blipFill>
        <p:spPr>
          <a:xfrm>
            <a:off x="990600" y="1833880"/>
            <a:ext cx="10210800" cy="1330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8377" b="46372"/>
          <a:stretch>
            <a:fillRect/>
          </a:stretch>
        </p:blipFill>
        <p:spPr>
          <a:xfrm>
            <a:off x="1001395" y="3164205"/>
            <a:ext cx="10210800" cy="257873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CEEF476-7FF6-9E94-1889-7F9FA2D9B495}"/>
              </a:ext>
            </a:extLst>
          </p:cNvPr>
          <p:cNvSpPr txBox="1"/>
          <p:nvPr/>
        </p:nvSpPr>
        <p:spPr>
          <a:xfrm>
            <a:off x="10396220" y="2143442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2179" b="7700"/>
          <a:stretch>
            <a:fillRect/>
          </a:stretch>
        </p:blipFill>
        <p:spPr>
          <a:xfrm>
            <a:off x="990600" y="1463675"/>
            <a:ext cx="10210800" cy="220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92700"/>
          <a:stretch>
            <a:fillRect/>
          </a:stretch>
        </p:blipFill>
        <p:spPr>
          <a:xfrm>
            <a:off x="990600" y="4189095"/>
            <a:ext cx="10210800" cy="5340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E9AF890-CE83-6C45-38B2-4358CC7E2CD6}"/>
              </a:ext>
            </a:extLst>
          </p:cNvPr>
          <p:cNvSpPr txBox="1"/>
          <p:nvPr/>
        </p:nvSpPr>
        <p:spPr>
          <a:xfrm>
            <a:off x="7153780" y="14636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2208"/>
          <a:stretch>
            <a:fillRect/>
          </a:stretch>
        </p:blipFill>
        <p:spPr>
          <a:xfrm>
            <a:off x="1539875" y="2204720"/>
            <a:ext cx="9505950" cy="1340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05045" y="22047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119" r="34490" b="80070"/>
          <a:stretch>
            <a:fillRect/>
          </a:stretch>
        </p:blipFill>
        <p:spPr>
          <a:xfrm>
            <a:off x="1539875" y="3982720"/>
            <a:ext cx="6262370" cy="36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6991" b="64989"/>
          <a:stretch>
            <a:fillRect/>
          </a:stretch>
        </p:blipFill>
        <p:spPr>
          <a:xfrm>
            <a:off x="1343025" y="1923415"/>
            <a:ext cx="9505950" cy="1357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329" t="19023" r="33990" b="58115"/>
          <a:stretch>
            <a:fillRect/>
          </a:stretch>
        </p:blipFill>
        <p:spPr>
          <a:xfrm>
            <a:off x="1466850" y="3618865"/>
            <a:ext cx="6292850" cy="4159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90745" y="19234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422" b="47314"/>
          <a:stretch>
            <a:fillRect/>
          </a:stretch>
        </p:blipFill>
        <p:spPr>
          <a:xfrm>
            <a:off x="1227455" y="2255520"/>
            <a:ext cx="9505950" cy="1299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23560" y="2255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956" t="38429" b="25724"/>
          <a:stretch>
            <a:fillRect/>
          </a:stretch>
        </p:blipFill>
        <p:spPr>
          <a:xfrm>
            <a:off x="1227455" y="3682365"/>
            <a:ext cx="9916160" cy="65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786" b="30737"/>
          <a:stretch>
            <a:fillRect/>
          </a:stretch>
        </p:blipFill>
        <p:spPr>
          <a:xfrm>
            <a:off x="1090930" y="1491615"/>
            <a:ext cx="9505950" cy="1241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872" t="71902"/>
          <a:stretch>
            <a:fillRect/>
          </a:stretch>
        </p:blipFill>
        <p:spPr>
          <a:xfrm>
            <a:off x="1236345" y="3667760"/>
            <a:ext cx="9925050" cy="511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20510" y="1404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b="94776"/>
          <a:stretch>
            <a:fillRect/>
          </a:stretch>
        </p:blipFill>
        <p:spPr>
          <a:xfrm>
            <a:off x="706755" y="4063365"/>
            <a:ext cx="10458450" cy="40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8757" b="13805"/>
          <a:stretch>
            <a:fillRect/>
          </a:stretch>
        </p:blipFill>
        <p:spPr>
          <a:xfrm>
            <a:off x="983615" y="2421255"/>
            <a:ext cx="9505950" cy="13138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6357" t="5224" b="81949"/>
          <a:stretch>
            <a:fillRect/>
          </a:stretch>
        </p:blipFill>
        <p:spPr>
          <a:xfrm>
            <a:off x="1202690" y="3856355"/>
            <a:ext cx="9793605" cy="9823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02575" y="24212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5883"/>
          <a:stretch>
            <a:fillRect/>
          </a:stretch>
        </p:blipFill>
        <p:spPr>
          <a:xfrm>
            <a:off x="1111250" y="1849755"/>
            <a:ext cx="9505950" cy="1063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5889" t="18093" b="69453"/>
          <a:stretch>
            <a:fillRect/>
          </a:stretch>
        </p:blipFill>
        <p:spPr>
          <a:xfrm>
            <a:off x="1336675" y="3429000"/>
            <a:ext cx="9842500" cy="953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949815" y="18497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7677"/>
          <a:stretch>
            <a:fillRect/>
          </a:stretch>
        </p:blipFill>
        <p:spPr>
          <a:xfrm>
            <a:off x="1498600" y="2014220"/>
            <a:ext cx="7600950" cy="493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34668" b="59983"/>
          <a:stretch>
            <a:fillRect/>
          </a:stretch>
        </p:blipFill>
        <p:spPr>
          <a:xfrm>
            <a:off x="949325" y="3290570"/>
            <a:ext cx="10458450" cy="409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75877" t="34668" r="4013" b="60597"/>
          <a:stretch>
            <a:fillRect/>
          </a:stretch>
        </p:blipFill>
        <p:spPr>
          <a:xfrm>
            <a:off x="6841490" y="2014220"/>
            <a:ext cx="2103120" cy="36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0034"/>
          <a:stretch>
            <a:fillRect/>
          </a:stretch>
        </p:blipFill>
        <p:spPr>
          <a:xfrm>
            <a:off x="1657350" y="1645920"/>
            <a:ext cx="7600950" cy="4711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43458" b="43706"/>
          <a:stretch>
            <a:fillRect/>
          </a:stretch>
        </p:blipFill>
        <p:spPr>
          <a:xfrm>
            <a:off x="866775" y="2927985"/>
            <a:ext cx="10458450" cy="9829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82230" y="1645920"/>
            <a:ext cx="81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165" y="1662430"/>
            <a:ext cx="4019550" cy="838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3837" t="56335" b="34619"/>
          <a:stretch>
            <a:fillRect/>
          </a:stretch>
        </p:blipFill>
        <p:spPr>
          <a:xfrm>
            <a:off x="1268095" y="3082925"/>
            <a:ext cx="10057130" cy="692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296" t="657" b="95272"/>
          <a:stretch>
            <a:fillRect/>
          </a:stretch>
        </p:blipFill>
        <p:spPr>
          <a:xfrm>
            <a:off x="1106805" y="1768475"/>
            <a:ext cx="5774055" cy="318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936" t="64660" b="18532"/>
          <a:stretch>
            <a:fillRect/>
          </a:stretch>
        </p:blipFill>
        <p:spPr>
          <a:xfrm>
            <a:off x="1177290" y="2566035"/>
            <a:ext cx="9942195" cy="1287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3041"/>
          <a:stretch>
            <a:fillRect/>
          </a:stretch>
        </p:blipFill>
        <p:spPr>
          <a:xfrm>
            <a:off x="1402715" y="1260475"/>
            <a:ext cx="5791200" cy="13277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124" t="81128"/>
          <a:stretch>
            <a:fillRect/>
          </a:stretch>
        </p:blipFill>
        <p:spPr>
          <a:xfrm>
            <a:off x="1311275" y="3087370"/>
            <a:ext cx="9922510" cy="1445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2.3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含绝对值的不等式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1985645"/>
            <a:ext cx="10182225" cy="288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18935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一、绝对值</a:t>
            </a:r>
            <a:endParaRPr lang="zh-CN" altLang="en-US" sz="2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935" y="2703830"/>
            <a:ext cx="9829800" cy="1162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0935" y="9251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二、含绝对值的不等式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2080895"/>
            <a:ext cx="10267950" cy="2695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解|ax+b|&lt;c或|ax+b|&gt;c (c</a:t>
            </a:r>
            <a:r>
              <a:rPr lang="en-US" altLang="zh-CN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 </a:t>
            </a: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&gt;0)型不等式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8233"/>
          <a:stretch>
            <a:fillRect/>
          </a:stretch>
        </p:blipFill>
        <p:spPr>
          <a:xfrm>
            <a:off x="1001395" y="2205355"/>
            <a:ext cx="10267950" cy="520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0129" b="69210"/>
          <a:stretch>
            <a:fillRect/>
          </a:stretch>
        </p:blipFill>
        <p:spPr>
          <a:xfrm>
            <a:off x="1001395" y="2972435"/>
            <a:ext cx="10267950" cy="913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解c &lt;|ax + b |&lt; d型不等式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560" b="41652"/>
          <a:stretch>
            <a:fillRect/>
          </a:stretch>
        </p:blipFill>
        <p:spPr>
          <a:xfrm>
            <a:off x="962025" y="2251075"/>
            <a:ext cx="10267950" cy="565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9009"/>
          <a:stretch>
            <a:fillRect/>
          </a:stretch>
        </p:blipFill>
        <p:spPr>
          <a:xfrm>
            <a:off x="860425" y="3058795"/>
            <a:ext cx="10267950" cy="181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9480" y="946150"/>
            <a:ext cx="1040066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解| x + a |+| x + b |&gt; c或| x + a |+| x + b |&lt; c型不等式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9400"/>
          <a:stretch>
            <a:fillRect/>
          </a:stretch>
        </p:blipFill>
        <p:spPr>
          <a:xfrm>
            <a:off x="919480" y="1485900"/>
            <a:ext cx="10448925" cy="5441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0884" b="17118"/>
          <a:stretch>
            <a:fillRect/>
          </a:stretch>
        </p:blipFill>
        <p:spPr>
          <a:xfrm>
            <a:off x="769620" y="2130425"/>
            <a:ext cx="10448925" cy="369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158</Words>
  <Application>Microsoft Office PowerPoint</Application>
  <PresentationFormat>宽屏</PresentationFormat>
  <Paragraphs>57</Paragraphs>
  <Slides>24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266</cp:revision>
  <dcterms:created xsi:type="dcterms:W3CDTF">2019-02-04T14:34:00Z</dcterms:created>
  <dcterms:modified xsi:type="dcterms:W3CDTF">2024-09-06T01:36:36Z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DCD507DAAAA546D0B687F3A3DF1E6A35_12</vt:lpwstr>
  </property>
  <property fmtid="{D5CDD505-2E9C-101B-9397-08002B2CF9AE}" pid="3" name="KSOProductBuildVer">
    <vt:lpwstr>2052-12.1.0.16929</vt:lpwstr>
  </property>
</Properties>
</file>