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3362" r:id="rId2"/>
    <p:sldId id="257" r:id="rId3"/>
    <p:sldId id="260" r:id="rId4"/>
    <p:sldId id="969" r:id="rId5"/>
    <p:sldId id="3389" r:id="rId6"/>
    <p:sldId id="3388" r:id="rId7"/>
    <p:sldId id="3498" r:id="rId8"/>
    <p:sldId id="3393" r:id="rId9"/>
    <p:sldId id="3501" r:id="rId10"/>
    <p:sldId id="3551" r:id="rId11"/>
    <p:sldId id="3552" r:id="rId12"/>
    <p:sldId id="3397" r:id="rId13"/>
    <p:sldId id="3502" r:id="rId14"/>
    <p:sldId id="3553" r:id="rId15"/>
    <p:sldId id="3559" r:id="rId16"/>
    <p:sldId id="3398" r:id="rId17"/>
    <p:sldId id="3526" r:id="rId18"/>
    <p:sldId id="3560" r:id="rId19"/>
    <p:sldId id="3554" r:id="rId20"/>
    <p:sldId id="3555" r:id="rId21"/>
    <p:sldId id="3561" r:id="rId22"/>
    <p:sldId id="3402" r:id="rId23"/>
    <p:sldId id="3556" r:id="rId24"/>
    <p:sldId id="3503" r:id="rId25"/>
    <p:sldId id="3403" r:id="rId26"/>
    <p:sldId id="3404" r:id="rId27"/>
    <p:sldId id="3405" r:id="rId28"/>
    <p:sldId id="3406" r:id="rId29"/>
    <p:sldId id="3407" r:id="rId30"/>
    <p:sldId id="3529" r:id="rId31"/>
    <p:sldId id="3557" r:id="rId32"/>
    <p:sldId id="3411" r:id="rId33"/>
    <p:sldId id="3412" r:id="rId34"/>
    <p:sldId id="3558" r:id="rId35"/>
    <p:sldId id="3414" r:id="rId36"/>
    <p:sldId id="3415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3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3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3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22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三、概率的几个基本性质</a:t>
            </a:r>
            <a:endParaRPr lang="zh-CN" altLang="en-US" sz="2200">
              <a:solidFill>
                <a:schemeClr val="accent4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6220" y="147129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sym typeface="+mn-ea"/>
              </a:rPr>
              <a:t>事件的关系与运算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370" y="2197100"/>
            <a:ext cx="9572625" cy="298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8100" y="110236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sym typeface="+mn-ea"/>
              </a:rPr>
              <a:t>概率的性质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1828800"/>
            <a:ext cx="10106025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古典概率</a:t>
            </a:r>
            <a:endParaRPr lang="zh-CN" altLang="en-US" sz="2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" y="2381250"/>
            <a:ext cx="8086725" cy="1047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95" y="3700780"/>
            <a:ext cx="10144125" cy="16764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E5E3598-606A-1EA9-3AE2-A43D33B20484}"/>
              </a:ext>
            </a:extLst>
          </p:cNvPr>
          <p:cNvSpPr txBox="1"/>
          <p:nvPr/>
        </p:nvSpPr>
        <p:spPr>
          <a:xfrm>
            <a:off x="8958134" y="2329497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895" y="2061210"/>
            <a:ext cx="9553575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95" y="3437255"/>
            <a:ext cx="10163175" cy="10191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FF06EDA-E873-C6BB-0BC7-A972FFCD0C9D}"/>
              </a:ext>
            </a:extLst>
          </p:cNvPr>
          <p:cNvSpPr txBox="1"/>
          <p:nvPr/>
        </p:nvSpPr>
        <p:spPr>
          <a:xfrm>
            <a:off x="10387965" y="2054874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70" y="2016125"/>
            <a:ext cx="9572625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5" y="3559175"/>
            <a:ext cx="10086975" cy="10191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67555EC-8306-4456-3E02-21FCD04EDAC4}"/>
              </a:ext>
            </a:extLst>
          </p:cNvPr>
          <p:cNvSpPr txBox="1"/>
          <p:nvPr/>
        </p:nvSpPr>
        <p:spPr>
          <a:xfrm>
            <a:off x="10397490" y="201612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70072"/>
          <a:stretch>
            <a:fillRect/>
          </a:stretch>
        </p:blipFill>
        <p:spPr>
          <a:xfrm>
            <a:off x="1052195" y="1876425"/>
            <a:ext cx="10086975" cy="792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29928"/>
          <a:stretch>
            <a:fillRect/>
          </a:stretch>
        </p:blipFill>
        <p:spPr>
          <a:xfrm>
            <a:off x="1052195" y="2897505"/>
            <a:ext cx="10086975" cy="185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频率的运算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50" y="2269490"/>
            <a:ext cx="8477250" cy="2333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650" y="4692015"/>
            <a:ext cx="5867400" cy="36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45" y="1428750"/>
            <a:ext cx="10163175" cy="2000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15" y="3732530"/>
            <a:ext cx="10048875" cy="151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395095"/>
            <a:ext cx="9086850" cy="406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概率的基本性质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595" y="2461260"/>
            <a:ext cx="9020175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95" y="3356610"/>
            <a:ext cx="10163175" cy="104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733550"/>
            <a:ext cx="10153650" cy="1600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3640455"/>
            <a:ext cx="10115550" cy="11620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CD67FDE-EFCB-3DF8-19B0-00D183F3B141}"/>
              </a:ext>
            </a:extLst>
          </p:cNvPr>
          <p:cNvSpPr txBox="1"/>
          <p:nvPr/>
        </p:nvSpPr>
        <p:spPr>
          <a:xfrm>
            <a:off x="1604023" y="253365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2124075"/>
            <a:ext cx="9620250" cy="66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2684145"/>
            <a:ext cx="8677275" cy="145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70" y="1952625"/>
            <a:ext cx="10125075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45" y="3992880"/>
            <a:ext cx="9058275" cy="6477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650D028-A0EE-40F7-1CC2-E3738D3FDCF9}"/>
              </a:ext>
            </a:extLst>
          </p:cNvPr>
          <p:cNvSpPr txBox="1"/>
          <p:nvPr/>
        </p:nvSpPr>
        <p:spPr>
          <a:xfrm>
            <a:off x="6584585" y="2266308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1815465"/>
            <a:ext cx="10144125" cy="1514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430" y="3860165"/>
            <a:ext cx="8677275" cy="6286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AFFA87F-12FB-4D2F-7B0B-C4C6454B6548}"/>
              </a:ext>
            </a:extLst>
          </p:cNvPr>
          <p:cNvSpPr txBox="1"/>
          <p:nvPr/>
        </p:nvSpPr>
        <p:spPr>
          <a:xfrm>
            <a:off x="3899752" y="2115407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1885950"/>
            <a:ext cx="10086975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205" y="3965575"/>
            <a:ext cx="8753475" cy="6381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7749C86-63F1-E0F1-1A74-805B910E8C24}"/>
              </a:ext>
            </a:extLst>
          </p:cNvPr>
          <p:cNvSpPr txBox="1"/>
          <p:nvPr/>
        </p:nvSpPr>
        <p:spPr>
          <a:xfrm>
            <a:off x="3043717" y="2427287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855" y="2153920"/>
            <a:ext cx="6324600" cy="20097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47615" y="209296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880" y="4720590"/>
            <a:ext cx="8096250" cy="33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40" y="1607820"/>
            <a:ext cx="5334000" cy="19907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65750" y="154305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796" b="-2549"/>
          <a:stretch>
            <a:fillRect/>
          </a:stretch>
        </p:blipFill>
        <p:spPr>
          <a:xfrm>
            <a:off x="1478915" y="4215130"/>
            <a:ext cx="9547225" cy="66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830" y="2270125"/>
            <a:ext cx="7886700" cy="1057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92670" y="223964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50" y="3955415"/>
            <a:ext cx="918210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620520"/>
            <a:ext cx="10096500" cy="14287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57550" y="195516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808730"/>
            <a:ext cx="9220200" cy="55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620520"/>
            <a:ext cx="10115550" cy="14287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60745" y="1950720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420" y="3797300"/>
            <a:ext cx="9534525" cy="82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69296" y="1341145"/>
            <a:ext cx="2847372" cy="2847372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11</a:t>
            </a:r>
            <a:endParaRPr lang="zh-CN" altLang="en-US" sz="72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70300" y="4525645"/>
            <a:ext cx="50463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概率与统计初步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170" y="1805940"/>
            <a:ext cx="8963025" cy="7715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41720" y="175577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3766820"/>
            <a:ext cx="9525000" cy="67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95" y="1520825"/>
            <a:ext cx="9477375" cy="1085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276205" y="1490345"/>
            <a:ext cx="48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830" y="3695700"/>
            <a:ext cx="8372475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" y="2510155"/>
            <a:ext cx="10144125" cy="790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20" y="4086225"/>
            <a:ext cx="10106025" cy="80962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965200" y="2933700"/>
            <a:ext cx="1551940" cy="495300"/>
            <a:chOff x="1847" y="4794"/>
            <a:chExt cx="2444" cy="78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7" y="4794"/>
              <a:ext cx="2445" cy="78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09" y="4794"/>
              <a:ext cx="360" cy="7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70" y="2230755"/>
            <a:ext cx="1010602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70" y="3857625"/>
            <a:ext cx="10048875" cy="8572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639185" y="2592705"/>
            <a:ext cx="1036320" cy="523240"/>
            <a:chOff x="5731" y="4083"/>
            <a:chExt cx="1632" cy="82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1" y="4248"/>
              <a:ext cx="1633" cy="49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6" y="4083"/>
              <a:ext cx="471" cy="8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117090"/>
            <a:ext cx="1013460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902075"/>
            <a:ext cx="10096500" cy="828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985" y="2520315"/>
            <a:ext cx="498475" cy="260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85407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三、简答题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045" y="1995170"/>
            <a:ext cx="7505700" cy="1219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3475355"/>
            <a:ext cx="9677400" cy="1704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033270"/>
            <a:ext cx="10115550" cy="2790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11.1</a:t>
            </a:r>
            <a:endParaRPr lang="zh-CN" altLang="en-US" sz="28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95452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概率初步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4439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一、随机事件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635" y="2343150"/>
            <a:ext cx="7239000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5" y="1420495"/>
            <a:ext cx="10048875" cy="1981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45" y="3416935"/>
            <a:ext cx="6457950" cy="199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8215" y="1123315"/>
            <a:ext cx="1005141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二、古典概型</a:t>
            </a:r>
            <a:endParaRPr lang="zh-CN" altLang="en-US" sz="2200">
              <a:solidFill>
                <a:schemeClr val="accent4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0470" y="163258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sym typeface="+mn-ea"/>
              </a:rPr>
              <a:t>古典概型的特点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395" y="2972435"/>
            <a:ext cx="7553325" cy="790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23620" y="149098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sym typeface="+mn-ea"/>
              </a:rPr>
              <a:t>古典概率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2585720"/>
            <a:ext cx="10144125" cy="1685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141</Words>
  <Application>Microsoft Office PowerPoint</Application>
  <PresentationFormat>宽屏</PresentationFormat>
  <Paragraphs>69</Paragraphs>
  <Slides>36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258</cp:revision>
  <dcterms:created xsi:type="dcterms:W3CDTF">2019-02-04T14:34:00Z</dcterms:created>
  <dcterms:modified xsi:type="dcterms:W3CDTF">2024-09-06T01:34:53Z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7DDC1E4676594CA78C2A0BC88D8408FA_13</vt:lpwstr>
  </property>
  <property fmtid="{D5CDD505-2E9C-101B-9397-08002B2CF9AE}" pid="3" name="KSOProductBuildVer">
    <vt:lpwstr>2052-12.1.0.16929</vt:lpwstr>
  </property>
</Properties>
</file>