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362" r:id="rId2"/>
    <p:sldId id="257" r:id="rId3"/>
    <p:sldId id="260" r:id="rId4"/>
    <p:sldId id="969" r:id="rId5"/>
    <p:sldId id="3389" r:id="rId6"/>
    <p:sldId id="3388" r:id="rId7"/>
    <p:sldId id="3498" r:id="rId8"/>
    <p:sldId id="3499" r:id="rId9"/>
    <p:sldId id="3551" r:id="rId10"/>
    <p:sldId id="3552" r:id="rId11"/>
    <p:sldId id="3393" r:id="rId12"/>
    <p:sldId id="3501" r:id="rId13"/>
    <p:sldId id="3558" r:id="rId14"/>
    <p:sldId id="3441" r:id="rId15"/>
    <p:sldId id="3553" r:id="rId16"/>
    <p:sldId id="3397" r:id="rId17"/>
    <p:sldId id="3502" r:id="rId18"/>
    <p:sldId id="3398" r:id="rId19"/>
    <p:sldId id="3526" r:id="rId20"/>
    <p:sldId id="3527" r:id="rId21"/>
    <p:sldId id="3402" r:id="rId22"/>
    <p:sldId id="3403" r:id="rId23"/>
    <p:sldId id="3404" r:id="rId24"/>
    <p:sldId id="3405" r:id="rId25"/>
    <p:sldId id="3406" r:id="rId26"/>
    <p:sldId id="3407" r:id="rId27"/>
    <p:sldId id="3529" r:id="rId28"/>
    <p:sldId id="3554" r:id="rId29"/>
    <p:sldId id="3555" r:id="rId30"/>
    <p:sldId id="3556" r:id="rId31"/>
    <p:sldId id="3411" r:id="rId32"/>
    <p:sldId id="3412" r:id="rId33"/>
    <p:sldId id="3510" r:id="rId34"/>
    <p:sldId id="3557" r:id="rId35"/>
    <p:sldId id="3415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6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6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6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6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6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3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3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3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21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0805" y="128016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5.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复数相等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3028950"/>
            <a:ext cx="9620250" cy="80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90295" y="586740"/>
            <a:ext cx="1005141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二、复数的几何意义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</a:rPr>
              <a:t>1.</a:t>
            </a:r>
            <a:r>
              <a:rPr lang="zh-CN" altLang="en-US" sz="2200">
                <a:solidFill>
                  <a:schemeClr val="accent4"/>
                </a:solidFill>
              </a:rPr>
              <a:t>复平面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45" y="1770380"/>
            <a:ext cx="10125075" cy="421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47470" y="95123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sym typeface="+mn-ea"/>
              </a:rPr>
              <a:t>复数的几何意义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90" y="1976120"/>
            <a:ext cx="7334250" cy="290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57070"/>
            <a:ext cx="9429750" cy="2943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47470" y="95123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sym typeface="+mn-ea"/>
              </a:rPr>
              <a:t>3.</a:t>
            </a:r>
            <a:r>
              <a:rPr lang="zh-CN" altLang="en-US" sz="2200">
                <a:solidFill>
                  <a:schemeClr val="accent4"/>
                </a:solidFill>
                <a:sym typeface="+mn-ea"/>
              </a:rPr>
              <a:t>复数的模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562225"/>
            <a:ext cx="10248900" cy="173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47470" y="95123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sym typeface="+mn-ea"/>
              </a:rPr>
              <a:t>4.</a:t>
            </a:r>
            <a:r>
              <a:rPr lang="zh-CN" altLang="en-US" sz="2200">
                <a:solidFill>
                  <a:schemeClr val="accent4"/>
                </a:solidFill>
                <a:sym typeface="+mn-ea"/>
              </a:rPr>
              <a:t>共轭复数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" y="2255520"/>
            <a:ext cx="9658350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50" y="2646045"/>
            <a:ext cx="7905750" cy="46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复数的概念</a:t>
            </a:r>
            <a:endParaRPr lang="zh-CN" altLang="en-US" sz="2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10" y="2628900"/>
            <a:ext cx="7886700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780" y="4023360"/>
            <a:ext cx="5172075" cy="3333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8D70BF-C9DA-8BDB-5AC8-CDD438035E3A}"/>
              </a:ext>
            </a:extLst>
          </p:cNvPr>
          <p:cNvSpPr txBox="1"/>
          <p:nvPr/>
        </p:nvSpPr>
        <p:spPr>
          <a:xfrm>
            <a:off x="4254817" y="256857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5" y="1575435"/>
            <a:ext cx="8001000" cy="1104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3206115"/>
            <a:ext cx="10191750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315" y="4269740"/>
            <a:ext cx="7743825" cy="8382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C2DB318-0F69-66E8-20E5-CA6EC6414D09}"/>
              </a:ext>
            </a:extLst>
          </p:cNvPr>
          <p:cNvSpPr txBox="1"/>
          <p:nvPr/>
        </p:nvSpPr>
        <p:spPr>
          <a:xfrm>
            <a:off x="7386279" y="166751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复数的几何意义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320" y="2242820"/>
            <a:ext cx="86772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320" y="3824605"/>
            <a:ext cx="7143750" cy="381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2A06AAE-F65B-BEAF-27DA-68A9E6CC1D37}"/>
              </a:ext>
            </a:extLst>
          </p:cNvPr>
          <p:cNvSpPr txBox="1"/>
          <p:nvPr/>
        </p:nvSpPr>
        <p:spPr>
          <a:xfrm>
            <a:off x="7969939" y="2177732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75" y="1843405"/>
            <a:ext cx="7829550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475" y="3667125"/>
            <a:ext cx="5781675" cy="4762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1B000EC-61CC-6C56-6150-1C3144DCAD6A}"/>
              </a:ext>
            </a:extLst>
          </p:cNvPr>
          <p:cNvSpPr txBox="1"/>
          <p:nvPr/>
        </p:nvSpPr>
        <p:spPr>
          <a:xfrm>
            <a:off x="5853747" y="179260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10" y="1826895"/>
            <a:ext cx="717232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95" y="3332480"/>
            <a:ext cx="10163175" cy="8858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F434A8C-EBED-FE62-AF45-42BF47847DB4}"/>
              </a:ext>
            </a:extLst>
          </p:cNvPr>
          <p:cNvSpPr txBox="1"/>
          <p:nvPr/>
        </p:nvSpPr>
        <p:spPr>
          <a:xfrm>
            <a:off x="7152816" y="182689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20" y="2014220"/>
            <a:ext cx="97631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745" y="3490595"/>
            <a:ext cx="9667875" cy="409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20" y="3900170"/>
            <a:ext cx="10144125" cy="10477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030250B-0F96-5D5D-A4FA-90D8A0AAD775}"/>
              </a:ext>
            </a:extLst>
          </p:cNvPr>
          <p:cNvSpPr txBox="1"/>
          <p:nvPr/>
        </p:nvSpPr>
        <p:spPr>
          <a:xfrm>
            <a:off x="10187845" y="1975296"/>
            <a:ext cx="48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85" y="2228850"/>
            <a:ext cx="7677150" cy="800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97400" y="218884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1001" b="-2632"/>
          <a:stretch>
            <a:fillRect/>
          </a:stretch>
        </p:blipFill>
        <p:spPr>
          <a:xfrm>
            <a:off x="1607185" y="3829050"/>
            <a:ext cx="528129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85" y="1793240"/>
            <a:ext cx="8191500" cy="781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28305" y="176657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312" b="-1765"/>
          <a:stretch>
            <a:fillRect/>
          </a:stretch>
        </p:blipFill>
        <p:spPr>
          <a:xfrm>
            <a:off x="1650365" y="4012565"/>
            <a:ext cx="6724650" cy="329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455" y="1603375"/>
            <a:ext cx="7934325" cy="800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77150" y="159004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741" b="-3636"/>
          <a:stretch>
            <a:fillRect/>
          </a:stretch>
        </p:blipFill>
        <p:spPr>
          <a:xfrm>
            <a:off x="1764030" y="4059555"/>
            <a:ext cx="6397625" cy="325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0" y="1598930"/>
            <a:ext cx="8620125" cy="781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21730" y="153543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9138" b="-5926"/>
          <a:stretch>
            <a:fillRect/>
          </a:stretch>
        </p:blipFill>
        <p:spPr>
          <a:xfrm>
            <a:off x="1730375" y="3811270"/>
            <a:ext cx="6326505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545" y="1520825"/>
            <a:ext cx="8334375" cy="800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52540" y="149415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7388" b="-3725"/>
          <a:stretch>
            <a:fillRect/>
          </a:stretch>
        </p:blipFill>
        <p:spPr>
          <a:xfrm>
            <a:off x="1693545" y="3917950"/>
            <a:ext cx="7665720" cy="335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20" y="1520825"/>
            <a:ext cx="8181975" cy="8477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16395" y="152082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792" b="-4444"/>
          <a:stretch>
            <a:fillRect/>
          </a:stretch>
        </p:blipFill>
        <p:spPr>
          <a:xfrm>
            <a:off x="1811020" y="3728085"/>
            <a:ext cx="6758940" cy="358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780" y="1520825"/>
            <a:ext cx="8267700" cy="1181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36690" y="154749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087"/>
          <a:stretch>
            <a:fillRect/>
          </a:stretch>
        </p:blipFill>
        <p:spPr>
          <a:xfrm>
            <a:off x="1533525" y="3572510"/>
            <a:ext cx="9562465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85" y="1663065"/>
            <a:ext cx="8524875" cy="790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05955" y="161417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7558" b="-5051"/>
          <a:stretch>
            <a:fillRect/>
          </a:stretch>
        </p:blipFill>
        <p:spPr>
          <a:xfrm>
            <a:off x="1840865" y="3949700"/>
            <a:ext cx="7572375" cy="33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69296" y="1341145"/>
            <a:ext cx="2847372" cy="2847372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10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95570" y="4525645"/>
            <a:ext cx="1994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复数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65" y="1520825"/>
            <a:ext cx="7715250" cy="1333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76770" y="149415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310"/>
          <a:stretch>
            <a:fillRect/>
          </a:stretch>
        </p:blipFill>
        <p:spPr>
          <a:xfrm>
            <a:off x="1536065" y="3616325"/>
            <a:ext cx="9512935" cy="70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195" y="2399030"/>
            <a:ext cx="6791325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970" y="3717925"/>
            <a:ext cx="9115425" cy="333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865" y="2399030"/>
            <a:ext cx="882650" cy="26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835" y="1821815"/>
            <a:ext cx="5886450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835" y="3519805"/>
            <a:ext cx="8001000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515" y="1888490"/>
            <a:ext cx="356235" cy="207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1533525"/>
            <a:ext cx="10220325" cy="828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3233420"/>
            <a:ext cx="9639300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50" y="1999615"/>
            <a:ext cx="723265" cy="24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40" y="1757045"/>
            <a:ext cx="7705725" cy="409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035" y="3185795"/>
            <a:ext cx="3524250" cy="485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105" y="1823720"/>
            <a:ext cx="194945" cy="25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2652395"/>
            <a:ext cx="10077450" cy="155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10.1</a:t>
            </a:r>
            <a:endParaRPr lang="zh-CN" altLang="en-US" sz="28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95452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复数的概念及意义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28587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一、复数的有关概念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2095" y="182562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定义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920" y="3200400"/>
            <a:ext cx="9153525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0805" y="128016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虚数单位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876550"/>
            <a:ext cx="10134600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0805" y="128016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3.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表示方法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90" y="2661285"/>
            <a:ext cx="6143625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0805" y="128016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4.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复数的分类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3042920"/>
            <a:ext cx="10086975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146</Words>
  <Application>Microsoft Office PowerPoint</Application>
  <PresentationFormat>宽屏</PresentationFormat>
  <Paragraphs>71</Paragraphs>
  <Slides>35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259</cp:revision>
  <dcterms:created xsi:type="dcterms:W3CDTF">2019-02-04T14:34:00Z</dcterms:created>
  <dcterms:modified xsi:type="dcterms:W3CDTF">2024-09-06T01:35:42Z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EE977CF9977C4DC886EEB0EB1AEF420D_13</vt:lpwstr>
  </property>
  <property fmtid="{D5CDD505-2E9C-101B-9397-08002B2CF9AE}" pid="3" name="KSOProductBuildVer">
    <vt:lpwstr>2052-12.1.0.16929</vt:lpwstr>
  </property>
</Properties>
</file>