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362" r:id="rId2"/>
    <p:sldId id="3424" r:id="rId3"/>
    <p:sldId id="3389" r:id="rId4"/>
    <p:sldId id="969" r:id="rId5"/>
    <p:sldId id="3388" r:id="rId6"/>
    <p:sldId id="3390" r:id="rId7"/>
    <p:sldId id="3391" r:id="rId8"/>
    <p:sldId id="3397" r:id="rId9"/>
    <p:sldId id="3398" r:id="rId10"/>
    <p:sldId id="3438" r:id="rId11"/>
    <p:sldId id="3417" r:id="rId12"/>
    <p:sldId id="3402" r:id="rId13"/>
    <p:sldId id="3439" r:id="rId14"/>
    <p:sldId id="3403" r:id="rId15"/>
    <p:sldId id="3404" r:id="rId16"/>
    <p:sldId id="3405" r:id="rId17"/>
    <p:sldId id="3406" r:id="rId18"/>
    <p:sldId id="3407" r:id="rId19"/>
    <p:sldId id="3411" r:id="rId20"/>
    <p:sldId id="3412" r:id="rId21"/>
    <p:sldId id="341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4.xml"/><Relationship Id="rId5" Type="http://schemas.openxmlformats.org/officeDocument/2006/relationships/slide" Target="../slides/slide12.xml"/><Relationship Id="rId4" Type="http://schemas.openxmlformats.org/officeDocument/2006/relationships/slide" Target="../slides/slide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7" name="文本框 6">
            <a:hlinkClick r:id="rId4" action="ppaction://hlinksldjump"/>
            <a:extLst>
              <a:ext uri="{FF2B5EF4-FFF2-40B4-BE49-F238E27FC236}">
                <a16:creationId xmlns:a16="http://schemas.microsoft.com/office/drawing/2014/main" id="{47EBEB77-365F-FB83-BA14-A80C723E4FD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7" action="ppaction://hlinksldjump"/>
            <a:extLst>
              <a:ext uri="{FF2B5EF4-FFF2-40B4-BE49-F238E27FC236}">
                <a16:creationId xmlns:a16="http://schemas.microsoft.com/office/drawing/2014/main" id="{4CAEC897-CD65-7D7A-B409-C91241F1E1E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EC3AAEC5-3C18-8EC9-F683-A337BBB67A5D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3C8E857D-8E35-34C1-D05A-411C769D03C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F53D0D7A-C2EE-F80B-BB41-02B183420181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EDB05332-90DB-CF8C-C6CD-938D24C119F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2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75" y="713105"/>
            <a:ext cx="7211695" cy="91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90734"/>
          <a:stretch>
            <a:fillRect/>
          </a:stretch>
        </p:blipFill>
        <p:spPr>
          <a:xfrm>
            <a:off x="1189355" y="1489710"/>
            <a:ext cx="9813925" cy="418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0138"/>
          <a:stretch>
            <a:fillRect/>
          </a:stretch>
        </p:blipFill>
        <p:spPr>
          <a:xfrm>
            <a:off x="1104900" y="2025650"/>
            <a:ext cx="9813925" cy="40582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DD863C-3FE3-F962-6097-E90411FCC623}"/>
              </a:ext>
            </a:extLst>
          </p:cNvPr>
          <p:cNvSpPr txBox="1"/>
          <p:nvPr/>
        </p:nvSpPr>
        <p:spPr>
          <a:xfrm>
            <a:off x="5340842" y="64103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根据充分条件、必要条件求参数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1823"/>
          <a:stretch>
            <a:fillRect/>
          </a:stretch>
        </p:blipFill>
        <p:spPr>
          <a:xfrm>
            <a:off x="911860" y="2169160"/>
            <a:ext cx="10368280" cy="4210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0132"/>
          <a:stretch>
            <a:fillRect/>
          </a:stretch>
        </p:blipFill>
        <p:spPr>
          <a:xfrm>
            <a:off x="911860" y="2926080"/>
            <a:ext cx="10368280" cy="10439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789D4F-CB97-9882-A113-1DC9084F9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057" y="1935826"/>
            <a:ext cx="1114286" cy="4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41929"/>
          <a:stretch>
            <a:fillRect/>
          </a:stretch>
        </p:blipFill>
        <p:spPr>
          <a:xfrm>
            <a:off x="791210" y="1531620"/>
            <a:ext cx="10419080" cy="12426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961"/>
          <a:stretch>
            <a:fillRect/>
          </a:stretch>
        </p:blipFill>
        <p:spPr>
          <a:xfrm>
            <a:off x="791210" y="3054985"/>
            <a:ext cx="10419080" cy="87820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9D175F-001B-13EA-7D6A-F8B2601655CC}"/>
              </a:ext>
            </a:extLst>
          </p:cNvPr>
          <p:cNvSpPr txBox="1"/>
          <p:nvPr/>
        </p:nvSpPr>
        <p:spPr>
          <a:xfrm>
            <a:off x="9804687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3297"/>
          <a:stretch>
            <a:fillRect/>
          </a:stretch>
        </p:blipFill>
        <p:spPr>
          <a:xfrm>
            <a:off x="837565" y="1245235"/>
            <a:ext cx="10467340" cy="1238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7604"/>
          <a:stretch>
            <a:fillRect/>
          </a:stretch>
        </p:blipFill>
        <p:spPr>
          <a:xfrm>
            <a:off x="837565" y="2966085"/>
            <a:ext cx="10467340" cy="92583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57354E-314B-8476-E39B-DCA373487C64}"/>
              </a:ext>
            </a:extLst>
          </p:cNvPr>
          <p:cNvSpPr txBox="1"/>
          <p:nvPr/>
        </p:nvSpPr>
        <p:spPr>
          <a:xfrm>
            <a:off x="7926726" y="12452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5" y="2204085"/>
            <a:ext cx="9267825" cy="990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27190" y="21736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3378835"/>
            <a:ext cx="10382885" cy="751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95" y="1228725"/>
            <a:ext cx="8515350" cy="1466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66995" y="1257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3072765"/>
            <a:ext cx="10379075" cy="751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35" y="1271270"/>
            <a:ext cx="8524875" cy="1438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7295" y="12547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905" y="2988945"/>
            <a:ext cx="811530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05" y="1971675"/>
            <a:ext cx="8591550" cy="1457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83250" y="19881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50" y="3647440"/>
            <a:ext cx="10452100" cy="734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" y="1071880"/>
            <a:ext cx="10511790" cy="898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44175" y="10223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605" y="2342515"/>
            <a:ext cx="4562475" cy="39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0" y="1978660"/>
            <a:ext cx="8553450" cy="514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88555" y="2053590"/>
            <a:ext cx="155003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充分不必要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15" y="2913380"/>
            <a:ext cx="8582025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644015"/>
            <a:ext cx="7686675" cy="628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46545" y="1696720"/>
            <a:ext cx="1550035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必要不充分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2543175"/>
            <a:ext cx="8191500" cy="40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1.3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" panose="02020700000000000000" pitchFamily="18" charset="-122"/>
              </a:rPr>
              <a:t>充要条件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43940" y="1471295"/>
            <a:ext cx="10104120" cy="4035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200" dirty="0"/>
              <a:t>（1）了解集合的概念；理解元素与集合的关系；会用符号表示元素与集合之间的关系；了解空集、有限集和无限集的含义；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（2）掌握常用数集的表示符号；掌握元素与集合、集合与集合之间的关系符号；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3）掌握列举法和描述法等集合的表示方法；会用适当方法表示一些简单的集合；（4）理解子集、真子集和两集合相等的概念；掌握集合之间基本关系的符号表示；（5）了解全集的含义；理解交集、并集和补集的含义，会求集合的交集、并集和补集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（6）理解“充分条件“”必要条件”和“充要条件”的概念，掌握充要条件的判定方法.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一、充分条件和必要条件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052320"/>
            <a:ext cx="9982200" cy="100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二、充要条件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5" y="1958975"/>
            <a:ext cx="10186670" cy="910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三、判断充分、必要条件常用的结论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55" y="1997075"/>
            <a:ext cx="10496550" cy="221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充分条件、必要条件、充要条件的判断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44255"/>
          <a:stretch>
            <a:fillRect/>
          </a:stretch>
        </p:blipFill>
        <p:spPr>
          <a:xfrm>
            <a:off x="879475" y="2098040"/>
            <a:ext cx="10381615" cy="1330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4734"/>
          <a:stretch>
            <a:fillRect/>
          </a:stretch>
        </p:blipFill>
        <p:spPr>
          <a:xfrm>
            <a:off x="879475" y="3648075"/>
            <a:ext cx="10381615" cy="108077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8212586-7351-78C1-4DC3-B4CADEAA0825}"/>
              </a:ext>
            </a:extLst>
          </p:cNvPr>
          <p:cNvSpPr txBox="1"/>
          <p:nvPr/>
        </p:nvSpPr>
        <p:spPr>
          <a:xfrm>
            <a:off x="5075371" y="21736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26693"/>
          <a:stretch>
            <a:fillRect/>
          </a:stretch>
        </p:blipFill>
        <p:spPr>
          <a:xfrm>
            <a:off x="757555" y="1666240"/>
            <a:ext cx="10584180" cy="12922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928"/>
          <a:stretch>
            <a:fillRect/>
          </a:stretch>
        </p:blipFill>
        <p:spPr>
          <a:xfrm>
            <a:off x="757555" y="3355340"/>
            <a:ext cx="10584180" cy="44196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096724-C96F-EEDC-8296-32C6AFBDA5EE}"/>
              </a:ext>
            </a:extLst>
          </p:cNvPr>
          <p:cNvSpPr txBox="1"/>
          <p:nvPr/>
        </p:nvSpPr>
        <p:spPr>
          <a:xfrm>
            <a:off x="5930777" y="16662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ODE2YmZkMGQyZjMwMmQ1ODE1MTk2MTJhNTliMmFj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266</Words>
  <Application>Microsoft Office PowerPoint</Application>
  <PresentationFormat>宽屏</PresentationFormat>
  <Paragraphs>59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258</cp:revision>
  <dcterms:created xsi:type="dcterms:W3CDTF">2019-02-04T14:34:00Z</dcterms:created>
  <dcterms:modified xsi:type="dcterms:W3CDTF">2024-09-06T01:36:43Z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DCD507DAAAA546D0B687F3A3DF1E6A35_12</vt:lpwstr>
  </property>
  <property fmtid="{D5CDD505-2E9C-101B-9397-08002B2CF9AE}" pid="3" name="KSOProductBuildVer">
    <vt:lpwstr>2052-12.1.0.17147</vt:lpwstr>
  </property>
</Properties>
</file>