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7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92" r:id="rId13"/>
    <p:sldId id="403" r:id="rId14"/>
    <p:sldId id="404" r:id="rId15"/>
    <p:sldId id="593" r:id="rId16"/>
    <p:sldId id="422" r:id="rId17"/>
    <p:sldId id="467" r:id="rId18"/>
    <p:sldId id="612" r:id="rId19"/>
    <p:sldId id="475" r:id="rId20"/>
    <p:sldId id="602" r:id="rId21"/>
    <p:sldId id="613" r:id="rId22"/>
    <p:sldId id="418" r:id="rId23"/>
    <p:sldId id="419" r:id="rId24"/>
    <p:sldId id="420" r:id="rId25"/>
    <p:sldId id="628" r:id="rId26"/>
  </p:sldIdLst>
  <p:sldSz cx="12190095" cy="6859270"/>
  <p:notesSz cx="6858000" cy="9144000"/>
  <p:custDataLst>
    <p:tags r:id="rId31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9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19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9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9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9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19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19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仪容仪表端庄有什么样的内涵和意义？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922270"/>
            <a:ext cx="11466830" cy="1749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仪容仪表端庄，通常体现为整洁、得体的容貌和外表等。它既是对他人的尊重，也能为自己赢得好感和尊重。要在注重仪容仪表的同时，加强内在品德的修养，做到自然美、修饰美和内在美的统一。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（二）职业礼仪规范的基本要求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职业用语文明有什么样的内涵和意义？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777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用语文明，反映了从业人员的规范性服务素质和诚恳、热忱的工作态度，能够准确全面传达工作要求和相关信息，进行有效的职业沟通和交往。语气自然、语调柔和、语言简明，善用尊称、避免忌语是职业用语的基本要求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行为举止得体有什么样的内涵和意义？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950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行为举止得体，集中表现为从业人员在职业活动中行为动作恰到好处。要符合自己的职业身份和职业要求，做到态度恭敬、尊重有礼，举止从容、有条不紊，理性平和、文明规范。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职业道德修养的内涵是什么？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42963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提升职业道德修养是个人通过学习和实践，把职业道德规范内化于心、外化于行的过程。养成良好的职业道德习惯不是一蹴而就的，需要我们学习掌握正确的方法，不断提升职业道德境界。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（一）提升职业道德修养的方法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二、养成良好的职业道德习惯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804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内省的含义是什么？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内省，指通过内心省察，使自己的思想和言行符合职业道德规范的要求。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010" y="31438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内省有什么样的运用要求？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010" y="400875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运用内省的方法，就要按照职业道德规范自我反思，全面客观看待自己，明辨哪些思想和行为是对的、哪些思想行为是错的，明确进一步努力的方向。运用内省的方法，就要按照职业道德规范自我改进，要敢于承认缺点错误，真诚接受别人的批评，寻求正确方法改正错误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慎独的含义是什么？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慎独，指在无人知晓、没有外在监督的情况下，坚守自己的道德信念，自觉按照道德要求行事。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6400" y="343027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慎独有什么样的运用要求？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436689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慎独要求在职场中，把外在的道德规范、规章制度等变成内在的自觉意识，把他律变成自律，从“要我这样做”上升为“我要这样做”，使遵守职业道德规范的意愿更积极、态度更坚决、毅力更顽强，不断提升职业道德修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84721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职业道德养成训练有什么样的重要意义？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自觉加强职业道德养成训练，对于谋职就业与职业生涯发展具有重要意义。职业道德养成训练，有助于培养良好职业观念、职业作风和职业行为习惯，以更好的心态、更大的热情投入工作，在努力奋斗中提升职业道德素质，在劳动奉献中实现职业理想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19697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（二）职业道德贵在养成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我们应该如何从小处着手养成良好职业道德习惯？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注意从职业礼仪要求、岗位行为规范、专业技能标准等各方面严格要求自己，不放过任何细节，处处用心，善作善成。做任何工作，在任何岗位，都要有刻苦钻研的精神、精益求精的态度、战胜困难的勇气、克服惰性的毅力。只要坚持不懈，持续努力，就能助力自己实现职业理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学习职业道德楷模对我们养成良好的职业道德习惯有何影响？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35839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道德楷模的先进模范行为，都是他们在各自工作岗位上日积月累、长期奋斗的结果。他们是职业活动的标杆和旗帜，为我们提供了明确的奋斗目标和前进动力。我们要从他们的先进事迹中，体悟他们对真善美的追求，学习他们精益求精的敬业精神，锤炼高超精湛的技能本领，学习他们甘于奉献的职业品质，在服务人民、建设国家中建功立业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268730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1（2021 年三校生高考真题）（选择题）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917065"/>
            <a:ext cx="1066863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古人把在无人监督的情况下，依然能够自觉地按照道德规范要求去做的道德修养境界称为“（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）”。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自律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慎独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C. 忘我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节制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3359150" y="2439670"/>
            <a:ext cx="91948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07670" y="4148455"/>
            <a:ext cx="11190605" cy="134429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【解析】本题考查慎独的含义。慎独，指在无人知晓、没有外在监督的情况下，坚守自己的道德信念，自觉按照道德要求行事。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099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0180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14400" lvl="2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职业礼仪是职业道德素质的内在表现。（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914400" lvl="2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                                        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429635"/>
            <a:ext cx="10897870" cy="13665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【解析】本题考查职业礼仪的内涵。“德建名立，形端表正。”职业礼仪是职业道德素质的外在表现，也是职业道德实践的重要载体。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7463155" y="1701165"/>
            <a:ext cx="91948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2060575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行为举止得体，集中表现为从业人员在 ______________ 中行为动作恰到好处。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860800"/>
            <a:ext cx="10897870" cy="17456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行为举止得体的内涵。行为举止得体，集中表现为从业人员在职业活动中行为动作恰到好处。要符合自己的职业身份和职业要求，做到态度恭敬、尊重有礼，举止从容、有条不紊，理性平和、文明规范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6530975" y="2061845"/>
            <a:ext cx="247650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职业活动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1347470"/>
            <a:ext cx="11302365" cy="482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913765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2205355"/>
            <a:ext cx="1065276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围绕“践行职业道德”展开，主要介绍了职业道德的内涵及特点，新时代对劳动者职业道德素质的要求，职业道德对个人成长成才和社会发展的重要作用。明确了职业道德的五个基本要求，参加职业道德实践的方法途径。阐述了劳动精神、劳模精神、工匠精神的内涵和意义以及践行劳动精神、劳模精神、工匠精神的做法。强调了遵守职业礼仪规范，养成良好职业道德习惯。引导学生提高职业道德素质，在工作中做合格建设者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践行职业道德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50" y="3587"/>
              <a:ext cx="283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6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提升职业道德境界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本课要求学生了解职业礼仪与职业道德的关系，理解职业礼仪蕴含的道德意义。认识职业礼仪对职业道德行为养成的作用。掌握加强职业道德修养的方法，理解和运用内省、慎独等提升职业道德修养的方法。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90" y="1701165"/>
            <a:ext cx="10800000" cy="33593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（一）职业礼仪蕴含的道德意义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职业礼仪的内涵是什么？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一、遵守职业礼仪规范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职业礼仪是礼仪的重要组成部分，是人们在职业活动中形成的约定俗成的礼仪规范，是职业道德素质的外在表现和职业道德实践的重要载体，也是从业人员在职场中应该遵守的行为准则。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职业礼仪与职业道德有什么样的内在联系？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礼仪既展示了从业人员的职业修养和文明素质，也体现了行业的基本风貌和整体形象。职业礼仪通过践行爱岗敬业、诚实守信、办事公道、热情服务和奉献社会等职业道德内容表现出来，反映了从业人员对工作的热爱和敬意，彰显了诚信、公道、友善的美德，体现了真诚服务、甘于奉献的境界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良好职业礼仪对职业道德行为养成有什么样的促进作用？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7584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良好的职业礼仪对职业道德行为养成具有重要的促进作用，不仅可以展现一个人的教养、风度、气质和魅力，还能体现组织形象和行业风采，有助于规范职业行为、促进职业交往。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1.xml><?xml version="1.0" encoding="utf-8"?>
<p:tagLst xmlns:p="http://schemas.openxmlformats.org/presentationml/2006/main">
  <p:tag name="commondata" val="eyJoZGlkIjoiMzhmNGY5YTAyODliNGZmMTAzZGJiYmYwNjA5ZWIyMmI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2526</Words>
  <Application>WPS 演示</Application>
  <PresentationFormat>自定义</PresentationFormat>
  <Paragraphs>134</Paragraphs>
  <Slides>22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方正黑体简体</vt:lpstr>
      <vt:lpstr>Arial Unicode MS</vt:lpstr>
      <vt:lpstr>Times New Roman</vt:lpstr>
      <vt:lpstr>思源黑体 CN Heavy</vt:lpstr>
      <vt:lpstr>黑体</vt:lpstr>
      <vt:lpstr>Arial</vt:lpstr>
      <vt:lpstr>Impact</vt:lpstr>
      <vt:lpstr>方正准圆简体</vt:lpstr>
      <vt:lpstr>楷体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Simmer^_^</cp:lastModifiedBy>
  <cp:revision>271</cp:revision>
  <dcterms:created xsi:type="dcterms:W3CDTF">2015-04-23T03:04:00Z</dcterms:created>
  <dcterms:modified xsi:type="dcterms:W3CDTF">2024-09-25T12:50:23Z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61F72E6544E8430F96A0094616C99745_12</vt:lpwstr>
  </property>
</Properties>
</file>