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1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92" r:id="rId13"/>
    <p:sldId id="403" r:id="rId14"/>
    <p:sldId id="404" r:id="rId15"/>
    <p:sldId id="593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422" r:id="rId24"/>
    <p:sldId id="467" r:id="rId25"/>
    <p:sldId id="475" r:id="rId26"/>
    <p:sldId id="602" r:id="rId27"/>
    <p:sldId id="418" r:id="rId28"/>
    <p:sldId id="419" r:id="rId29"/>
    <p:sldId id="420" r:id="rId30"/>
  </p:sldIdLst>
  <p:sldSz cx="12190095" cy="6859270"/>
  <p:notesSz cx="6858000" cy="9144000"/>
  <p:custDataLst>
    <p:tags r:id="rId35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775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775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97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4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4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4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4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4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4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诚实守信的基本内涵是什么？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778760"/>
            <a:ext cx="11466830" cy="1749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诚实守信，是从业人员在职业活动中真诚待人、言行一致、信守承诺的态度和行为。其中，诚实指忠诚老实、表里如一、言行一致、实事求是；守信指信守诺言，重信誉讲信用，忠实地履行自己应当承担的责任和义务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（二）诚实守信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诚实守信有什么样的重要意义？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人无信不立，业无信不兴。诚实守信是从业人员做好工作的必要条件，也是企事业的立业之本、兴业之基。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诚实守信有哪些实践要求？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诚实守信，要求从业人员在职业活动中诚实劳动、合法经营、讲求信誉。要以诚实的态度、实干的精神、勤勉的作风踏实工作；要信守约定、履行合同，不弄虚作假、欺诈蒙骗，自觉维护个人信誉和集体荣誉。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办事公道的基本内涵是什么？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778760"/>
            <a:ext cx="11466830" cy="1749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办事公道，要求从业人员在职业活动中，以法律法规、政策规章、纪律、道德要求作为基本准则，不损公肥私、不以权谋私、不假公济私，公正、平等地履职尽责。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（三）办事公道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办事公道有什么样的重要意义？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办事公道是从业人员必备的职业素质，有助于塑造良好的企事业形象，有助于促进形成公平公正的社会风气。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045" y="350139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办事公道有哪些实践要求？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5" y="44399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做到办事公道，要秉持公心，客观公正，公私分明，以公平的态度对待他人。要按章办事，用制度规范约束行为，无论亲疏远近，都一视同仁。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热情服务的基本内涵是什么？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778760"/>
            <a:ext cx="11466830" cy="1268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热情服务，要求从业人员在职业活动中善于从服务对象的角度考虑问题，尽可能提供优质服务。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（四）热情服务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0045" y="9569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热情服务有什么样的重要意义？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045" y="18954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每个人在提供服务的同时，也享受着他人提供的服务。社会生活中，人人需要服务，人人要有服务精神。只有我为人人，人人为我，才能营造相互服务、文明友好的社会氛围。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60045" y="34061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热情服务有哪些实践要求？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60045" y="434467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在工作中做到热情服务，就要深刻理解职业意义，认识工作的本质就是为人民服务，增强服务的意识；要提高服务技能，想服务对象之所想，急服务对象之所急，诚心诚意办实事，尽心尽力解难题。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奉献社会的基本内涵是什么？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778760"/>
            <a:ext cx="11466830" cy="1268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奉献社会，是从业人员在工作岗位上全心全意为社会作贡献、为人民谋福祉的表现，是爱岗敬业、诚实守信、办事公道、热情服务的升华，是职业道德的最高境界。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（五）奉献社会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奉献社会有什么样的重要意义？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045" y="19907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职业活动中，奉献社会将个人价值和社会价值有机统一起来，不仅能体悟工作与人生的意义，让从业人员感受到职业的价值、奉献的快乐，也有助于营造互助、友爱、安定、和谐的社会氛围，增强社会凝聚力，促进社会进步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60045" y="12052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奉献社会有哪些实践要求？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60045" y="214376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做到奉献社会，要立足岗位，兢兢业业，勤勤恳恳，务实高效，不断钻研，恪尽职守，甘于奉献；吃苦在前，享受在后，不计得失，乐于奉献；要正确认识和处理国家、集体和个人利益的关系，坚持个人利益服从集体利益、局部利益服从整体利益、当前利益服从长远利益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实训实习有何重要意义？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实训实习是职业学校教育教学的重要组成部分，是我们走上工作岗位前较为系统的岗位实践，是学习职业技能、践行职业道德规范的宝贵机会，是提升职业道德素质的重要手段。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（一）重视实训实习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二、积极参加职业道德实践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实训实习的具体要求是什么？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13233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参加实训实习时，要按照岗位要求，履行岗位责任，将职业道德规范落实到具体岗位上。要树立职业情怀，承担职业使命，把职业追求和岗位要求内化为内心信念。要立足岗位学、向师傅学、向同行学，学技术、学操作，学爱岗敬业、精益求精的精神，为将来走上工作岗位做好全面充分的准备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84721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我们可以通过哪些主要途径来体验职业生活？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良好的职业道德靠日积月累不断养成。要通实训实习、勤工助学等多种途径体验职业生活，养成良好的职业习惯和优良的职业作风，为顺利走上工作岗位积累实践经验。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19697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（二）体验职业生活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体验职业生活的具体要求是什么？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199961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职业实践与从业人员的个人生活密不可分。我们应该将职业道德和社会公德、家庭美德、个人品德有机结合起来，培养良好的生活习惯和做事方式，把生活中养成的良好习惯融入职业生活，以饱满的热情战胜困难和挑战，全身心投入工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268730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1（202</a:t>
            </a:r>
            <a:r>
              <a:rPr lang="en-US" altLang="zh-CN" sz="2400" b="1">
                <a:latin typeface="+mn-ea"/>
              </a:rPr>
              <a:t>3</a:t>
            </a:r>
            <a:r>
              <a:rPr lang="zh-CN" altLang="en-US" sz="2400" b="1">
                <a:latin typeface="+mn-ea"/>
              </a:rPr>
              <a:t>年三校生高考真题）（选择题）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917065"/>
            <a:ext cx="10668635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现代人和从业者成功进入社会和职业殿堂的“准入证”是（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诚实守信 </a:t>
            </a:r>
            <a:r>
              <a:rPr lang="en-US" sz="2400">
                <a:latin typeface="+mn-ea"/>
              </a:rPr>
              <a:t> </a:t>
            </a:r>
            <a:r>
              <a:rPr lang="zh-CN" sz="2400">
                <a:latin typeface="+mn-ea"/>
              </a:rPr>
              <a:t> </a:t>
            </a:r>
            <a:r>
              <a:rPr sz="2400">
                <a:latin typeface="+mn-ea"/>
              </a:rPr>
              <a:t>B. 办事公道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C. 爱岗敬业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D. 服务群众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8759190" y="1917065"/>
            <a:ext cx="91948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3502660"/>
            <a:ext cx="11190605" cy="22567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爱岗敬业的含义。爱岗敬业，是从业人员热爱自己的岗位，恪尽职守做好本职工作的一种态度和精神；是对各行各业从业人员的基本要求，是职业道德的基础和核心。只有爱岗敬业，才能做到恪尽职守、认真负责地做好本职工作。它是现代人和从业者成功进入社会和职业殿堂的“准入证”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2（2020年三校生高考真题）（选择题）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98882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对从业人员工作态度的基本要求是（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），这是职业道德的基础和核心。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诚实守信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B. 爱岗敬业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C. 语言得体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D. 态度热情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4003675"/>
            <a:ext cx="10897870" cy="17621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【解析】本题考查职业道德规范的主要内容。爱岗敬业，是从业人员热爱自己的岗位，恪尽职守做好本职工作的一种态度和精神；是对各行各业从业人员的基本要求，是职业道德的基础和核心。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598920" y="1917700"/>
            <a:ext cx="91948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2060575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信守约定、履行合同是办事公道的具体要求。（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A. 正确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645535"/>
            <a:ext cx="10897870" cy="14649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诚实守信的实践要求。诚实守信，要求从业人员在职业活动中诚实劳动、合法经营、讲求信誉。要以诚实的态度、实干的精神、勤勉的作风踏实工作；要信守约定、履行合同，不弄虚作假、欺诈蒙骗，自觉维护个人信誉和集体荣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534910" y="2133600"/>
            <a:ext cx="81026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践行职业道德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70" y="3587"/>
              <a:ext cx="2788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4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在工作中做合格建设者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本课要求学生理解职业道德规范的主要内容：爱岗敬业、诚实守信、办事公道、热情服务、奉献社会。增强职业道德意识，积极参加职业道德实践。重视实训实习，体验职业生活，努力在工作中做合格建设者。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0607" y="1774133"/>
            <a:ext cx="9000000" cy="32602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（一）爱岗敬业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爱岗敬业的基本内涵是什么？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一、职业道德规范的主要内容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爱岗敬业，是从业人员热爱自己的岗位，恪尽职守做好本职工作的一种态度和精神；是对各行各业从业人员的基本要求，是职业道德的基础和核心。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爱岗敬业有什么样的重要意义？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只有爱岗敬业，才能做到恪尽职守、认真负责地做好本职工作，进而精益求精、勇于创造，取得更大的成绩；只有爱岗敬业，才能提高工作效率，营造奋发向上的氛围，形成良好的社会风气，推动社会全面进步。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爱岗敬业有哪些实践要求？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7584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爱岗敬业集中体现为乐业、勤业、精业。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乐业：要培养职业的责任感和使命感，珍视职业，尊重职业，快乐工作，实现自身价值。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勤业：要忠于职守，认真负责，刻苦勤奋。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精业：要精益求精，不断创新，追求卓越，争创一流。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DIAGRAM_VIRTUALLY_FRAME" val="{&quot;height&quot;:395.8,&quot;left&quot;:28.35,&quot;top&quot;:68.6,&quot;width&quot;:905.15}"/>
</p:tagLst>
</file>

<file path=ppt/tags/tag84.xml><?xml version="1.0" encoding="utf-8"?>
<p:tagLst xmlns:p="http://schemas.openxmlformats.org/presentationml/2006/main">
  <p:tag name="KSO_WM_DIAGRAM_VIRTUALLY_FRAME" val="{&quot;height&quot;:395.8,&quot;left&quot;:28.35,&quot;top&quot;:68.6,&quot;width&quot;:905.15}"/>
</p:tagLst>
</file>

<file path=ppt/tags/tag85.xml><?xml version="1.0" encoding="utf-8"?>
<p:tagLst xmlns:p="http://schemas.openxmlformats.org/presentationml/2006/main">
  <p:tag name="KSO_WM_DIAGRAM_VIRTUALLY_FRAME" val="{&quot;height&quot;:395.8,&quot;left&quot;:28.35,&quot;top&quot;:68.6,&quot;width&quot;:905.15}"/>
</p:tagLst>
</file>

<file path=ppt/tags/tag86.xml><?xml version="1.0" encoding="utf-8"?>
<p:tagLst xmlns:p="http://schemas.openxmlformats.org/presentationml/2006/main">
  <p:tag name="KSO_WM_DIAGRAM_VIRTUALLY_FRAME" val="{&quot;height&quot;:395.8,&quot;left&quot;:28.35,&quot;top&quot;:68.6,&quot;width&quot;:905.15}"/>
</p:tagLst>
</file>

<file path=ppt/tags/tag87.xml><?xml version="1.0" encoding="utf-8"?>
<p:tagLst xmlns:p="http://schemas.openxmlformats.org/presentationml/2006/main">
  <p:tag name="KSO_WM_DIAGRAM_VIRTUALLY_FRAME" val="{&quot;height&quot;:389.05,&quot;left&quot;:28.35,&quot;top&quot;:82.85,&quot;width&quot;:902.9}"/>
</p:tagLst>
</file>

<file path=ppt/tags/tag88.xml><?xml version="1.0" encoding="utf-8"?>
<p:tagLst xmlns:p="http://schemas.openxmlformats.org/presentationml/2006/main">
  <p:tag name="KSO_WM_DIAGRAM_VIRTUALLY_FRAME" val="{&quot;height&quot;:389.05,&quot;left&quot;:28.35,&quot;top&quot;:82.85,&quot;width&quot;:902.9}"/>
</p:tagLst>
</file>

<file path=ppt/tags/tag89.xml><?xml version="1.0" encoding="utf-8"?>
<p:tagLst xmlns:p="http://schemas.openxmlformats.org/presentationml/2006/main">
  <p:tag name="KSO_WM_DIAGRAM_VIRTUALLY_FRAME" val="{&quot;height&quot;:389.05,&quot;left&quot;:28.35,&quot;top&quot;:82.85,&quot;width&quot;:902.9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89.05,&quot;left&quot;:28.35,&quot;top&quot;:82.85,&quot;width&quot;:902.9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2719</Words>
  <Application>WPS 演示</Application>
  <PresentationFormat>自定义</PresentationFormat>
  <Paragraphs>160</Paragraphs>
  <Slides>26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269</cp:revision>
  <dcterms:created xsi:type="dcterms:W3CDTF">2015-04-23T03:04:00Z</dcterms:created>
  <dcterms:modified xsi:type="dcterms:W3CDTF">2024-09-27T03:30:06Z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