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28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436" r:id="rId13"/>
    <p:sldId id="403" r:id="rId14"/>
    <p:sldId id="405" r:id="rId15"/>
    <p:sldId id="449" r:id="rId16"/>
    <p:sldId id="407" r:id="rId17"/>
    <p:sldId id="408" r:id="rId18"/>
    <p:sldId id="411" r:id="rId19"/>
    <p:sldId id="412" r:id="rId20"/>
    <p:sldId id="424" r:id="rId21"/>
    <p:sldId id="450" r:id="rId22"/>
    <p:sldId id="451" r:id="rId23"/>
    <p:sldId id="452" r:id="rId24"/>
    <p:sldId id="418" r:id="rId25"/>
    <p:sldId id="419" r:id="rId26"/>
    <p:sldId id="420" r:id="rId27"/>
  </p:sldIdLst>
  <p:sldSz cx="12190095" cy="6859270"/>
  <p:notesSz cx="6858000" cy="9144000"/>
  <p:custDataLst>
    <p:tags r:id="rId32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25" userDrawn="1">
          <p15:clr>
            <a:srgbClr val="A4A3A4"/>
          </p15:clr>
        </p15:guide>
        <p15:guide id="4" pos="7257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68"/>
        <p:guide orient="horz" pos="3810"/>
        <p:guide pos="3825"/>
        <p:guide pos="7257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90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8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1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1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slide" Target="slide6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slide" Target="slide5.xml"/><Relationship Id="rId2" Type="http://schemas.openxmlformats.org/officeDocument/2006/relationships/tags" Target="../tags/tag60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70.xml"/><Relationship Id="rId15" Type="http://schemas.openxmlformats.org/officeDocument/2006/relationships/slide" Target="slide21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slide" Target="slide7.xml"/><Relationship Id="rId10" Type="http://schemas.openxmlformats.org/officeDocument/2006/relationships/tags" Target="../tags/tag66.xml"/><Relationship Id="rId1" Type="http://schemas.openxmlformats.org/officeDocument/2006/relationships/tags" Target="../tags/tag5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5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91706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法律和纪律有何共同点？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3842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法律与纪律都是规范人们行为的准则，都需要人们共同遵守，都需要通过相应的强制力来实施。违反纪律和法律都会造成一定后果，都要受到相应的惩处。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05346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（二）认清法律与纪律的关系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法律和纪律有什么不同之处？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法律与纪律在制定主体、规范对象、处罚方式等方面存在不同。法律由国家机关制定，规范全体社会成员的行为，主要由国家强制力保证实施；纪律由社会组织或单位制定，规范该组织或单位成员的行为，一般通过规章制度、规定等方式呈现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法律和纪律有什么联系？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法律与纪律有内在关联。违法和违纪之间没有不可逾越的鸿沟，违纪发展下去容易导致违法。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违法行为往往从违纪行为开始。未成年人违法犯罪的事实表明，从违反纪律到违反法律甚至犯罪，是走上违法犯罪道路的常见轨迹。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4936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遵纪守法的重要性是什么？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21500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遵纪守法是公民的义务，也是社会公德的主要规范，对社会生活和人们的日常生活很重要。无论何时，我们都要对法律与纪律怀有敬畏之心，都要增强遵纪守法的自觉性。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77101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（一）增强遵纪守法的自觉性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927735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二、履行遵纪守法义务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如何增强遵纪守法的自觉性？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第一，加强学习，明确要求。我们要认真学习和掌握法律与纪律知识，明确法律与纪律的要求，依法依纪规范自己的行为。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第二，长期坚持，养成习惯。我们要从每一件点滴事情做起，从每天的日常行为做起，持之以恒。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第三，抵制诱惑，学会自律。我们要充分认识不良行为的危害，增强辨别是非的能力，自觉抵制各种不良诱惑，杜绝不良行为。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55829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遵守宪法和法律的主体有哪些？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27965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我国宪法明确规定，一切国家机关和武装力量、各政党和各社会团体、各企业事业组织都必须遵守宪法和法律。中华人民共和国每一位公民都要遵守宪法和法律。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（二）违法违纪要承担责任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76517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我国宪法对于公民遵守宪法和法律是如何规定的？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414780"/>
            <a:ext cx="11466830" cy="988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500"/>
              </a:lnSpc>
            </a:pPr>
            <a:r>
              <a:rPr lang="zh-CN" altLang="en-US" sz="2400">
                <a:latin typeface="+mn-ea"/>
              </a:rPr>
              <a:t>中华人民共和国每一位公民都要遵守宪法和法律，保守国家秘密，爱护公共财产，遵守劳动纪律，遵守公共秩序，尊重社会公德。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什么是违法行为？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486535"/>
            <a:ext cx="1146683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500"/>
              </a:lnSpc>
            </a:pPr>
            <a:r>
              <a:rPr lang="zh-CN" altLang="en-US" sz="2400">
                <a:latin typeface="+mn-ea"/>
              </a:rPr>
              <a:t>违法行为是指违反法律法规的规定、危害社会的行为。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根据对社会的危害程度，违法行为可以如何划分？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17700"/>
            <a:ext cx="1146683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500"/>
              </a:lnSpc>
            </a:pPr>
            <a:r>
              <a:rPr lang="zh-CN" altLang="en-US" sz="2400">
                <a:latin typeface="+mn-ea"/>
              </a:rPr>
              <a:t>根据对社会的危害程度，违法行为可分为一般违法行为和严重违法行为。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5. 根据违反法律的类别，违法行为可以如何划分？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988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500"/>
              </a:lnSpc>
            </a:pPr>
            <a:r>
              <a:rPr lang="zh-CN" altLang="en-US" sz="2400">
                <a:latin typeface="+mn-ea"/>
              </a:rPr>
              <a:t>根据违反法律的类别，违法行为可分为民事违法行为、行政违法行为和刑事违法行为等。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6. 对违纪行为处分的方式和意义是什么？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01800"/>
            <a:ext cx="11466830" cy="988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500"/>
              </a:lnSpc>
            </a:pPr>
            <a:r>
              <a:rPr lang="zh-CN" altLang="en-US" sz="2400">
                <a:latin typeface="+mn-ea"/>
              </a:rPr>
              <a:t>违反纪律也要受到相应的处分，包括批评教育、惩戒等。只有这样，才能对违纪者和其他集体成员进行警示教育，保障正常的生活和工作秩序，维护集体利益。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119697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845310"/>
            <a:ext cx="10668635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法律最主要的特征是（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r>
              <a:rPr lang="zh-CN" sz="2400">
                <a:latin typeface="+mn-ea"/>
              </a:rPr>
              <a:t>。</a:t>
            </a:r>
            <a:endParaRPr sz="2400">
              <a:latin typeface="+mn-ea"/>
            </a:endParaRPr>
          </a:p>
          <a:p>
            <a:pPr indent="0" algn="just" fontAlgn="auto">
              <a:lnSpc>
                <a:spcPts val="38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由国家制定或认可 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8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规定了人们的权利和义务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8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以国家强制力保证实施 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8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对全体社会成员有普遍约束力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3832860" y="1845945"/>
            <a:ext cx="82042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622935" y="4436745"/>
            <a:ext cx="10897870" cy="95059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【解析】本题考查法律的特征。法律的显著特征：法律由国家制定或认可，规定了人们的权利和义务，以国家强制力保证实施，对全体社会成员有普遍约束力。其中，以国家强制力保证实施是法律的最主要特征。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69469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34302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违法和违纪之间没有任何联系，违纪发展下去不会导致违法。（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9046845" y="134175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622935" y="3216275"/>
            <a:ext cx="10897870" cy="17316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【解析】本题考查法律与纪律的关系。法律与纪律有内在关联。违法和违纪之间没有不可逾越的鸿沟，违纪发展下去容易导致违法。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690" y="227965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69469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701800"/>
            <a:ext cx="11055350" cy="66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根据___________</a:t>
            </a:r>
            <a:r>
              <a:rPr sz="2400">
                <a:latin typeface="+mn-ea"/>
                <a:sym typeface="+mn-ea"/>
              </a:rPr>
              <a:t>_____</a:t>
            </a:r>
            <a:r>
              <a:rPr sz="2400">
                <a:latin typeface="+mn-ea"/>
              </a:rPr>
              <a:t>___，违法行为可分为一般违法行为和严重违法行为。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1846580" y="1697355"/>
            <a:ext cx="317754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对社会的危害程度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622935" y="2801620"/>
            <a:ext cx="10897870" cy="17316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【解析】本题考查违法行为的划分。根据对社会的危害程度，违法行为可分为一般违法行为和严重违法行为。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第五单元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4635" y="314452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遵守法律规范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962660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2959" y="3587"/>
              <a:ext cx="3205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10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649345" y="2709545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养成遵纪守法好习惯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2571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本课要求学生认识法律的特征和作用，理解法律与纪律的共同点、不同点、内在关联，掌握增强遵纪守法自觉性的方法，掌握违法违纪承担责任的方式。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280" y="2338705"/>
            <a:ext cx="10248900" cy="21812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65665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（一）认识法律的特征和作用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法律的显著特征是什么？最主要的特征是什么？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一、增强遵纪守法意识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28676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法律的显著特征：法律由国家制定或认可，规定了人们的权利和义务，以国家强制力保证实施，对全体社会成员有普遍约束力。其中，以国家强制力保证实施是法律的最主要特征。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法律如何发挥为生活保驾护航的作用？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法律规范全体社会成员的行为，保护我们的权利，协调人与人之间的关系，维护我们的正常生活，保障社会的公共秩序。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法律在治国方面有什么作用？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法律是治国之重器。我国构建中国特色社会主义法律体系，以法律规范的形式，保障了中国特色社会主义制度的有效运行。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2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3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4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5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6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commondata" val="eyJoZGlkIjoiMDA3ODQ3NDBjMjEwNGJmNmE2NTE5YjgyZWE4YjZkODA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1895</Words>
  <Application>WPS 演示</Application>
  <PresentationFormat>自定义</PresentationFormat>
  <Paragraphs>137</Paragraphs>
  <Slides>23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243</cp:revision>
  <dcterms:created xsi:type="dcterms:W3CDTF">2015-04-23T03:04:00Z</dcterms:created>
  <dcterms:modified xsi:type="dcterms:W3CDTF">2024-09-27T03:42:39Z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