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5"/>
  </p:notesMasterIdLst>
  <p:handoutMasterIdLst>
    <p:handoutMasterId r:id="rId35"/>
  </p:handoutMasterIdLst>
  <p:sldIdLst>
    <p:sldId id="370" r:id="rId4"/>
    <p:sldId id="371" r:id="rId6"/>
    <p:sldId id="361" r:id="rId7"/>
    <p:sldId id="265" r:id="rId8"/>
    <p:sldId id="367" r:id="rId9"/>
    <p:sldId id="289" r:id="rId10"/>
    <p:sldId id="259" r:id="rId11"/>
    <p:sldId id="401" r:id="rId12"/>
    <p:sldId id="592" r:id="rId13"/>
    <p:sldId id="403" r:id="rId14"/>
    <p:sldId id="404" r:id="rId15"/>
    <p:sldId id="640" r:id="rId16"/>
    <p:sldId id="654" r:id="rId17"/>
    <p:sldId id="655" r:id="rId18"/>
    <p:sldId id="656" r:id="rId19"/>
    <p:sldId id="422" r:id="rId20"/>
    <p:sldId id="467" r:id="rId21"/>
    <p:sldId id="642" r:id="rId22"/>
    <p:sldId id="475" r:id="rId23"/>
    <p:sldId id="602" r:id="rId24"/>
    <p:sldId id="657" r:id="rId25"/>
    <p:sldId id="643" r:id="rId26"/>
    <p:sldId id="644" r:id="rId27"/>
    <p:sldId id="658" r:id="rId28"/>
    <p:sldId id="659" r:id="rId29"/>
    <p:sldId id="418" r:id="rId30"/>
    <p:sldId id="645" r:id="rId31"/>
    <p:sldId id="419" r:id="rId32"/>
    <p:sldId id="420" r:id="rId33"/>
    <p:sldId id="653" r:id="rId34"/>
  </p:sldIdLst>
  <p:sldSz cx="12190095" cy="6859270"/>
  <p:notesSz cx="6858000" cy="9144000"/>
  <p:custDataLst>
    <p:tags r:id="rId39"/>
  </p:custDataLst>
  <p:defaultTextStyle>
    <a:defPPr>
      <a:defRPr lang="zh-CN"/>
    </a:defPPr>
    <a:lvl1pPr marL="0" algn="l" defTabSz="108839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44195" algn="l" defTabSz="108839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88390" algn="l" defTabSz="108839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632585" algn="l" defTabSz="108839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176780" algn="l" defTabSz="108839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720975" algn="l" defTabSz="108839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265805" algn="l" defTabSz="108839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810000" algn="l" defTabSz="108839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354195" algn="l" defTabSz="108839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3" userDrawn="1">
          <p15:clr>
            <a:srgbClr val="A4A3A4"/>
          </p15:clr>
        </p15:guide>
        <p15:guide id="2" orient="horz" pos="3820" userDrawn="1">
          <p15:clr>
            <a:srgbClr val="A4A3A4"/>
          </p15:clr>
        </p15:guide>
        <p15:guide id="3" pos="3838" userDrawn="1">
          <p15:clr>
            <a:srgbClr val="A4A3A4"/>
          </p15:clr>
        </p15:guide>
        <p15:guide id="4" pos="7302" userDrawn="1">
          <p15:clr>
            <a:srgbClr val="A4A3A4"/>
          </p15:clr>
        </p15:guide>
        <p15:guide id="5" pos="57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EEF"/>
    <a:srgbClr val="C69274"/>
    <a:srgbClr val="DDC5B7"/>
    <a:srgbClr val="F3EAE5"/>
    <a:srgbClr val="595959"/>
    <a:srgbClr val="FFFFFF"/>
    <a:srgbClr val="CE9F7A"/>
    <a:srgbClr val="E9D3C0"/>
    <a:srgbClr val="5FCACC"/>
    <a:srgbClr val="3090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512" autoAdjust="0"/>
    <p:restoredTop sz="94660"/>
  </p:normalViewPr>
  <p:slideViewPr>
    <p:cSldViewPr showGuides="1">
      <p:cViewPr>
        <p:scale>
          <a:sx n="68" d="100"/>
          <a:sy n="68" d="100"/>
        </p:scale>
        <p:origin x="1880" y="1496"/>
      </p:cViewPr>
      <p:guideLst>
        <p:guide orient="horz" pos="2193"/>
        <p:guide orient="horz" pos="3820"/>
        <p:guide pos="3838"/>
        <p:guide pos="7302"/>
        <p:guide pos="57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83" d="100"/>
          <a:sy n="83" d="100"/>
        </p:scale>
        <p:origin x="-3840" y="-96"/>
      </p:cViewPr>
      <p:guideLst>
        <p:guide orient="horz" pos="2924"/>
        <p:guide pos="215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9" Type="http://schemas.openxmlformats.org/officeDocument/2006/relationships/tags" Target="tags/tag101.xml"/><Relationship Id="rId38" Type="http://schemas.openxmlformats.org/officeDocument/2006/relationships/tableStyles" Target="tableStyles.xml"/><Relationship Id="rId37" Type="http://schemas.openxmlformats.org/officeDocument/2006/relationships/viewProps" Target="viewProps.xml"/><Relationship Id="rId36" Type="http://schemas.openxmlformats.org/officeDocument/2006/relationships/presProps" Target="presProps.xml"/><Relationship Id="rId35" Type="http://schemas.openxmlformats.org/officeDocument/2006/relationships/handoutMaster" Target="handoutMasters/handoutMaster1.xml"/><Relationship Id="rId34" Type="http://schemas.openxmlformats.org/officeDocument/2006/relationships/slide" Target="slides/slide30.xml"/><Relationship Id="rId33" Type="http://schemas.openxmlformats.org/officeDocument/2006/relationships/slide" Target="slides/slide29.xml"/><Relationship Id="rId32" Type="http://schemas.openxmlformats.org/officeDocument/2006/relationships/slide" Target="slides/slide28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1C15E6-6BD2-4E4B-B1D4-218C26E1B228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55EDCA-2189-4435-B38B-6F3C2C04435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17430C-5A66-4BD0-A971-34190B6C601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AC173A-3DA8-4893-B28A-1E15F55C330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C173A-3DA8-4893-B28A-1E15F55C330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C173A-3DA8-4893-B28A-1E15F55C330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C173A-3DA8-4893-B28A-1E15F55C330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C173A-3DA8-4893-B28A-1E15F55C330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C173A-3DA8-4893-B28A-1E15F55C330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C173A-3DA8-4893-B28A-1E15F55C330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C173A-3DA8-4893-B28A-1E15F55C330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C173A-3DA8-4893-B28A-1E15F55C330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C173A-3DA8-4893-B28A-1E15F55C330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C173A-3DA8-4893-B28A-1E15F55C330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C173A-3DA8-4893-B28A-1E15F55C330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C173A-3DA8-4893-B28A-1E15F55C330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C173A-3DA8-4893-B28A-1E15F55C330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C173A-3DA8-4893-B28A-1E15F55C330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C173A-3DA8-4893-B28A-1E15F55C330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C173A-3DA8-4893-B28A-1E15F55C330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C173A-3DA8-4893-B28A-1E15F55C330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C173A-3DA8-4893-B28A-1E15F55C330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C173A-3DA8-4893-B28A-1E15F55C330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9" Type="http://schemas.openxmlformats.org/officeDocument/2006/relationships/tags" Target="../tags/tag4.xml"/><Relationship Id="rId8" Type="http://schemas.openxmlformats.org/officeDocument/2006/relationships/slide" Target="../slides/slide26.xml"/><Relationship Id="rId7" Type="http://schemas.openxmlformats.org/officeDocument/2006/relationships/tags" Target="../tags/tag3.xml"/><Relationship Id="rId6" Type="http://schemas.openxmlformats.org/officeDocument/2006/relationships/slide" Target="../slides/slide7.xml"/><Relationship Id="rId5" Type="http://schemas.openxmlformats.org/officeDocument/2006/relationships/tags" Target="../tags/tag2.xml"/><Relationship Id="rId4" Type="http://schemas.openxmlformats.org/officeDocument/2006/relationships/slide" Target="../slides/slide6.xml"/><Relationship Id="rId3" Type="http://schemas.openxmlformats.org/officeDocument/2006/relationships/tags" Target="../tags/tag1.xml"/><Relationship Id="rId2" Type="http://schemas.openxmlformats.org/officeDocument/2006/relationships/slide" Target="../slides/slide5.xml"/><Relationship Id="rId12" Type="http://schemas.openxmlformats.org/officeDocument/2006/relationships/tags" Target="../tags/tag6.xml"/><Relationship Id="rId11" Type="http://schemas.openxmlformats.org/officeDocument/2006/relationships/tags" Target="../tags/tag5.xml"/><Relationship Id="rId10" Type="http://schemas.openxmlformats.org/officeDocument/2006/relationships/slide" Target="../slides/slide2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7" Type="http://schemas.openxmlformats.org/officeDocument/2006/relationships/tags" Target="../tags/tag40.xml"/><Relationship Id="rId6" Type="http://schemas.openxmlformats.org/officeDocument/2006/relationships/tags" Target="../tags/tag39.xml"/><Relationship Id="rId5" Type="http://schemas.openxmlformats.org/officeDocument/2006/relationships/tags" Target="../tags/tag38.xml"/><Relationship Id="rId4" Type="http://schemas.openxmlformats.org/officeDocument/2006/relationships/tags" Target="../tags/tag37.xml"/><Relationship Id="rId3" Type="http://schemas.openxmlformats.org/officeDocument/2006/relationships/tags" Target="../tags/tag36.xml"/><Relationship Id="rId2" Type="http://schemas.openxmlformats.org/officeDocument/2006/relationships/tags" Target="../tags/tag35.xml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7" Type="http://schemas.openxmlformats.org/officeDocument/2006/relationships/tags" Target="../tags/tag46.xml"/><Relationship Id="rId6" Type="http://schemas.openxmlformats.org/officeDocument/2006/relationships/tags" Target="../tags/tag45.xml"/><Relationship Id="rId5" Type="http://schemas.openxmlformats.org/officeDocument/2006/relationships/tags" Target="../tags/tag44.xml"/><Relationship Id="rId4" Type="http://schemas.openxmlformats.org/officeDocument/2006/relationships/tags" Target="../tags/tag43.xml"/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7" Type="http://schemas.openxmlformats.org/officeDocument/2006/relationships/tags" Target="../tags/tag52.xml"/><Relationship Id="rId6" Type="http://schemas.openxmlformats.org/officeDocument/2006/relationships/tags" Target="../tags/tag51.xml"/><Relationship Id="rId5" Type="http://schemas.openxmlformats.org/officeDocument/2006/relationships/tags" Target="../tags/tag50.xml"/><Relationship Id="rId4" Type="http://schemas.openxmlformats.org/officeDocument/2006/relationships/tags" Target="../tags/tag49.xml"/><Relationship Id="rId3" Type="http://schemas.openxmlformats.org/officeDocument/2006/relationships/tags" Target="../tags/tag48.xml"/><Relationship Id="rId2" Type="http://schemas.openxmlformats.org/officeDocument/2006/relationships/tags" Target="../tags/tag47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7" Type="http://schemas.openxmlformats.org/officeDocument/2006/relationships/tags" Target="../tags/tag58.xml"/><Relationship Id="rId6" Type="http://schemas.openxmlformats.org/officeDocument/2006/relationships/tags" Target="../tags/tag57.xml"/><Relationship Id="rId5" Type="http://schemas.openxmlformats.org/officeDocument/2006/relationships/tags" Target="../tags/tag56.xml"/><Relationship Id="rId4" Type="http://schemas.openxmlformats.org/officeDocument/2006/relationships/tags" Target="../tags/tag55.xml"/><Relationship Id="rId3" Type="http://schemas.openxmlformats.org/officeDocument/2006/relationships/tags" Target="../tags/tag54.xml"/><Relationship Id="rId2" Type="http://schemas.openxmlformats.org/officeDocument/2006/relationships/tags" Target="../tags/tag53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6" Type="http://schemas.openxmlformats.org/officeDocument/2006/relationships/tags" Target="../tags/tag63.xml"/><Relationship Id="rId5" Type="http://schemas.openxmlformats.org/officeDocument/2006/relationships/tags" Target="../tags/tag62.xml"/><Relationship Id="rId4" Type="http://schemas.openxmlformats.org/officeDocument/2006/relationships/tags" Target="../tags/tag61.xml"/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slide" Target="../slides/slide26.xml"/><Relationship Id="rId8" Type="http://schemas.openxmlformats.org/officeDocument/2006/relationships/tags" Target="../tags/tag10.xml"/><Relationship Id="rId7" Type="http://schemas.openxmlformats.org/officeDocument/2006/relationships/slide" Target="../slides/slide7.xml"/><Relationship Id="rId6" Type="http://schemas.openxmlformats.org/officeDocument/2006/relationships/tags" Target="../tags/tag9.xml"/><Relationship Id="rId5" Type="http://schemas.openxmlformats.org/officeDocument/2006/relationships/slide" Target="../slides/slide6.xml"/><Relationship Id="rId4" Type="http://schemas.openxmlformats.org/officeDocument/2006/relationships/tags" Target="../tags/tag8.xml"/><Relationship Id="rId3" Type="http://schemas.openxmlformats.org/officeDocument/2006/relationships/slide" Target="../slides/slide5.xml"/><Relationship Id="rId2" Type="http://schemas.openxmlformats.org/officeDocument/2006/relationships/tags" Target="../tags/tag7.xml"/><Relationship Id="rId12" Type="http://schemas.openxmlformats.org/officeDocument/2006/relationships/tags" Target="../tags/tag12.xml"/><Relationship Id="rId11" Type="http://schemas.openxmlformats.org/officeDocument/2006/relationships/slide" Target="../slides/slide2.xml"/><Relationship Id="rId10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9" Type="http://schemas.openxmlformats.org/officeDocument/2006/relationships/slide" Target="../slides/slide26.xml"/><Relationship Id="rId8" Type="http://schemas.openxmlformats.org/officeDocument/2006/relationships/tags" Target="../tags/tag16.xml"/><Relationship Id="rId7" Type="http://schemas.openxmlformats.org/officeDocument/2006/relationships/slide" Target="../slides/slide7.xml"/><Relationship Id="rId6" Type="http://schemas.openxmlformats.org/officeDocument/2006/relationships/tags" Target="../tags/tag15.xml"/><Relationship Id="rId5" Type="http://schemas.openxmlformats.org/officeDocument/2006/relationships/slide" Target="../slides/slide6.xml"/><Relationship Id="rId4" Type="http://schemas.openxmlformats.org/officeDocument/2006/relationships/tags" Target="../tags/tag14.xml"/><Relationship Id="rId3" Type="http://schemas.openxmlformats.org/officeDocument/2006/relationships/slide" Target="../slides/slide5.xml"/><Relationship Id="rId2" Type="http://schemas.openxmlformats.org/officeDocument/2006/relationships/tags" Target="../tags/tag13.xml"/><Relationship Id="rId12" Type="http://schemas.openxmlformats.org/officeDocument/2006/relationships/tags" Target="../tags/tag18.xml"/><Relationship Id="rId11" Type="http://schemas.openxmlformats.org/officeDocument/2006/relationships/slide" Target="../slides/slide2.xml"/><Relationship Id="rId10" Type="http://schemas.openxmlformats.org/officeDocument/2006/relationships/tags" Target="../tags/tag17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9" Type="http://schemas.openxmlformats.org/officeDocument/2006/relationships/slide" Target="../slides/slide26.xml"/><Relationship Id="rId8" Type="http://schemas.openxmlformats.org/officeDocument/2006/relationships/tags" Target="../tags/tag22.xml"/><Relationship Id="rId7" Type="http://schemas.openxmlformats.org/officeDocument/2006/relationships/slide" Target="../slides/slide7.xml"/><Relationship Id="rId6" Type="http://schemas.openxmlformats.org/officeDocument/2006/relationships/tags" Target="../tags/tag21.xml"/><Relationship Id="rId5" Type="http://schemas.openxmlformats.org/officeDocument/2006/relationships/slide" Target="../slides/slide6.xml"/><Relationship Id="rId4" Type="http://schemas.openxmlformats.org/officeDocument/2006/relationships/tags" Target="../tags/tag20.xml"/><Relationship Id="rId3" Type="http://schemas.openxmlformats.org/officeDocument/2006/relationships/slide" Target="../slides/slide5.xml"/><Relationship Id="rId2" Type="http://schemas.openxmlformats.org/officeDocument/2006/relationships/tags" Target="../tags/tag19.xml"/><Relationship Id="rId12" Type="http://schemas.openxmlformats.org/officeDocument/2006/relationships/tags" Target="../tags/tag24.xml"/><Relationship Id="rId11" Type="http://schemas.openxmlformats.org/officeDocument/2006/relationships/slide" Target="../slides/slide2.xml"/><Relationship Id="rId10" Type="http://schemas.openxmlformats.org/officeDocument/2006/relationships/tags" Target="../tags/tag23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8.xml"/><Relationship Id="rId8" Type="http://schemas.openxmlformats.org/officeDocument/2006/relationships/slide" Target="../slides/slide26.xml"/><Relationship Id="rId7" Type="http://schemas.openxmlformats.org/officeDocument/2006/relationships/tags" Target="../tags/tag27.xml"/><Relationship Id="rId6" Type="http://schemas.openxmlformats.org/officeDocument/2006/relationships/slide" Target="../slides/slide7.xml"/><Relationship Id="rId5" Type="http://schemas.openxmlformats.org/officeDocument/2006/relationships/tags" Target="../tags/tag26.xml"/><Relationship Id="rId4" Type="http://schemas.openxmlformats.org/officeDocument/2006/relationships/slide" Target="../slides/slide6.xml"/><Relationship Id="rId3" Type="http://schemas.openxmlformats.org/officeDocument/2006/relationships/tags" Target="../tags/tag25.xml"/><Relationship Id="rId2" Type="http://schemas.openxmlformats.org/officeDocument/2006/relationships/slide" Target="../slides/slide5.xml"/><Relationship Id="rId11" Type="http://schemas.openxmlformats.org/officeDocument/2006/relationships/tags" Target="../tags/tag29.xml"/><Relationship Id="rId10" Type="http://schemas.openxmlformats.org/officeDocument/2006/relationships/slide" Target="../slides/slide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6" Type="http://schemas.openxmlformats.org/officeDocument/2006/relationships/tags" Target="../tags/tag34.xml"/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 userDrawn="1"/>
        </p:nvCxnSpPr>
        <p:spPr>
          <a:xfrm>
            <a:off x="0" y="666309"/>
            <a:ext cx="12200731" cy="0"/>
          </a:xfrm>
          <a:prstGeom prst="line">
            <a:avLst/>
          </a:prstGeom>
          <a:ln w="28575">
            <a:solidFill>
              <a:srgbClr val="DDC5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燕尾形 3"/>
          <p:cNvSpPr/>
          <p:nvPr userDrawn="1"/>
        </p:nvSpPr>
        <p:spPr>
          <a:xfrm>
            <a:off x="182245" y="0"/>
            <a:ext cx="460375" cy="666115"/>
          </a:xfrm>
          <a:prstGeom prst="chevron">
            <a:avLst/>
          </a:prstGeom>
          <a:solidFill>
            <a:srgbClr val="C692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2" name="矩形 21"/>
          <p:cNvSpPr/>
          <p:nvPr userDrawn="1"/>
        </p:nvSpPr>
        <p:spPr>
          <a:xfrm rot="10800000">
            <a:off x="12700" y="6112510"/>
            <a:ext cx="12188190" cy="747395"/>
          </a:xfrm>
          <a:prstGeom prst="rect">
            <a:avLst/>
          </a:prstGeom>
          <a:solidFill>
            <a:srgbClr val="DDC5B7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1" name="矩形 30"/>
          <p:cNvSpPr/>
          <p:nvPr userDrawn="1"/>
        </p:nvSpPr>
        <p:spPr>
          <a:xfrm>
            <a:off x="31178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文本框 4">
            <a:hlinkClick r:id="rId2" action="ppaction://hlinksldjump"/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54292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altLang="en-US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分析解读</a:t>
            </a:r>
            <a:endParaRPr lang="zh-CN" altLang="en-US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6" name="矩形 5"/>
          <p:cNvSpPr/>
          <p:nvPr userDrawn="1"/>
        </p:nvSpPr>
        <p:spPr>
          <a:xfrm>
            <a:off x="256857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文本框 6">
            <a:hlinkClick r:id="rId4" action="ppaction://hlinksldjump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279971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altLang="en-US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知识导图</a:t>
            </a:r>
            <a:endParaRPr lang="zh-CN" altLang="en-US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8" name="矩形 7"/>
          <p:cNvSpPr/>
          <p:nvPr userDrawn="1"/>
        </p:nvSpPr>
        <p:spPr>
          <a:xfrm>
            <a:off x="4871720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文本框 8">
            <a:hlinkClick r:id="rId6" action="ppaction://hlinksldjump"/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5102860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知识梳理</a:t>
            </a:r>
            <a:endParaRPr lang="zh-CN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10" name="矩形 9"/>
          <p:cNvSpPr/>
          <p:nvPr userDrawn="1"/>
        </p:nvSpPr>
        <p:spPr>
          <a:xfrm>
            <a:off x="717486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文本框 10">
            <a:hlinkClick r:id="rId8" action="ppaction://hlinksldjump"/>
          </p:cNvPr>
          <p:cNvSpPr txBox="1"/>
          <p:nvPr userDrawn="1">
            <p:custDataLst>
              <p:tags r:id="rId9"/>
            </p:custDataLst>
          </p:nvPr>
        </p:nvSpPr>
        <p:spPr>
          <a:xfrm>
            <a:off x="740600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典例分析</a:t>
            </a:r>
            <a:endParaRPr lang="zh-CN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12" name="圆角矩形 11">
            <a:hlinkClick r:id="rId10" action="ppaction://hlinksldjump"/>
          </p:cNvPr>
          <p:cNvSpPr/>
          <p:nvPr userDrawn="1">
            <p:custDataLst>
              <p:tags r:id="rId11"/>
            </p:custDataLst>
          </p:nvPr>
        </p:nvSpPr>
        <p:spPr>
          <a:xfrm>
            <a:off x="10703560" y="6253480"/>
            <a:ext cx="1261110" cy="539115"/>
          </a:xfrm>
          <a:prstGeom prst="roundRect">
            <a:avLst/>
          </a:prstGeom>
          <a:solidFill>
            <a:srgbClr val="4F3331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目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录</a:t>
            </a:r>
            <a:endParaRPr kumimoji="0" lang="zh-CN" sz="24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8" name="文本框 27"/>
          <p:cNvSpPr txBox="1"/>
          <p:nvPr userDrawn="1">
            <p:custDataLst>
              <p:tags r:id="rId12"/>
            </p:custDataLst>
          </p:nvPr>
        </p:nvSpPr>
        <p:spPr>
          <a:xfrm>
            <a:off x="1126490" y="117475"/>
            <a:ext cx="1824990" cy="46291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l"/>
            <a:r>
              <a:rPr lang="zh-CN" sz="3000" b="1">
                <a:solidFill>
                  <a:srgbClr val="C69274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分析解读</a:t>
            </a:r>
            <a:endParaRPr lang="zh-CN" sz="3000" b="1">
              <a:solidFill>
                <a:srgbClr val="C69274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29" name="燕尾形 28"/>
          <p:cNvSpPr/>
          <p:nvPr userDrawn="1"/>
        </p:nvSpPr>
        <p:spPr>
          <a:xfrm>
            <a:off x="614680" y="0"/>
            <a:ext cx="460375" cy="666115"/>
          </a:xfrm>
          <a:prstGeom prst="chevron">
            <a:avLst/>
          </a:prstGeom>
          <a:solidFill>
            <a:srgbClr val="C692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Click="0" advTm="0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0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0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 userDrawn="1"/>
        </p:nvCxnSpPr>
        <p:spPr>
          <a:xfrm>
            <a:off x="0" y="666309"/>
            <a:ext cx="12200731" cy="0"/>
          </a:xfrm>
          <a:prstGeom prst="line">
            <a:avLst/>
          </a:prstGeom>
          <a:ln w="28575">
            <a:solidFill>
              <a:srgbClr val="DDC5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燕尾形 3"/>
          <p:cNvSpPr/>
          <p:nvPr userDrawn="1"/>
        </p:nvSpPr>
        <p:spPr>
          <a:xfrm>
            <a:off x="182245" y="0"/>
            <a:ext cx="460375" cy="666115"/>
          </a:xfrm>
          <a:prstGeom prst="chevron">
            <a:avLst/>
          </a:prstGeom>
          <a:solidFill>
            <a:srgbClr val="C692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2" name="矩形 21"/>
          <p:cNvSpPr/>
          <p:nvPr userDrawn="1"/>
        </p:nvSpPr>
        <p:spPr>
          <a:xfrm rot="10800000">
            <a:off x="12700" y="6112510"/>
            <a:ext cx="12188190" cy="747395"/>
          </a:xfrm>
          <a:prstGeom prst="rect">
            <a:avLst/>
          </a:prstGeom>
          <a:solidFill>
            <a:srgbClr val="DDC5B7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1" name="矩形 30"/>
          <p:cNvSpPr/>
          <p:nvPr userDrawn="1"/>
        </p:nvSpPr>
        <p:spPr>
          <a:xfrm>
            <a:off x="31178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文本框 4"/>
          <p:cNvSpPr txBox="1"/>
          <p:nvPr userDrawn="1">
            <p:custDataLst>
              <p:tags r:id="rId2"/>
            </p:custDataLst>
          </p:nvPr>
        </p:nvSpPr>
        <p:spPr>
          <a:xfrm>
            <a:off x="54292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altLang="en-US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分析解读</a:t>
            </a:r>
            <a:endParaRPr lang="zh-CN" altLang="en-US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6" name="矩形 5"/>
          <p:cNvSpPr/>
          <p:nvPr userDrawn="1"/>
        </p:nvSpPr>
        <p:spPr>
          <a:xfrm>
            <a:off x="256857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 userDrawn="1">
            <p:custDataLst>
              <p:tags r:id="rId3"/>
            </p:custDataLst>
          </p:nvPr>
        </p:nvSpPr>
        <p:spPr>
          <a:xfrm>
            <a:off x="279971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altLang="en-US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知识导图</a:t>
            </a:r>
            <a:endParaRPr lang="zh-CN" altLang="en-US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8" name="矩形 7"/>
          <p:cNvSpPr/>
          <p:nvPr userDrawn="1"/>
        </p:nvSpPr>
        <p:spPr>
          <a:xfrm>
            <a:off x="4871720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文本框 8"/>
          <p:cNvSpPr txBox="1"/>
          <p:nvPr userDrawn="1">
            <p:custDataLst>
              <p:tags r:id="rId4"/>
            </p:custDataLst>
          </p:nvPr>
        </p:nvSpPr>
        <p:spPr>
          <a:xfrm>
            <a:off x="5102860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知识梳理</a:t>
            </a:r>
            <a:endParaRPr lang="zh-CN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10" name="矩形 9"/>
          <p:cNvSpPr/>
          <p:nvPr userDrawn="1"/>
        </p:nvSpPr>
        <p:spPr>
          <a:xfrm>
            <a:off x="717486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文本框 10"/>
          <p:cNvSpPr txBox="1"/>
          <p:nvPr userDrawn="1">
            <p:custDataLst>
              <p:tags r:id="rId5"/>
            </p:custDataLst>
          </p:nvPr>
        </p:nvSpPr>
        <p:spPr>
          <a:xfrm>
            <a:off x="740600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典例分析</a:t>
            </a:r>
            <a:endParaRPr lang="zh-CN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12" name="圆角矩形 11">
            <a:hlinkClick r:id="" action="ppaction://noaction"/>
          </p:cNvPr>
          <p:cNvSpPr/>
          <p:nvPr userDrawn="1">
            <p:custDataLst>
              <p:tags r:id="rId6"/>
            </p:custDataLst>
          </p:nvPr>
        </p:nvSpPr>
        <p:spPr>
          <a:xfrm>
            <a:off x="10703560" y="6253480"/>
            <a:ext cx="1261110" cy="539115"/>
          </a:xfrm>
          <a:prstGeom prst="roundRect">
            <a:avLst/>
          </a:prstGeom>
          <a:solidFill>
            <a:srgbClr val="4F3331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目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录</a:t>
            </a:r>
            <a:endParaRPr kumimoji="0" lang="zh-CN" sz="24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8" name="文本框 27"/>
          <p:cNvSpPr txBox="1"/>
          <p:nvPr userDrawn="1">
            <p:custDataLst>
              <p:tags r:id="rId7"/>
            </p:custDataLst>
          </p:nvPr>
        </p:nvSpPr>
        <p:spPr>
          <a:xfrm>
            <a:off x="1126490" y="117475"/>
            <a:ext cx="1824990" cy="46291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l"/>
            <a:r>
              <a:rPr lang="zh-CN" sz="3000" b="1">
                <a:solidFill>
                  <a:srgbClr val="C69274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分析解读</a:t>
            </a:r>
            <a:endParaRPr lang="zh-CN" sz="3000" b="1">
              <a:solidFill>
                <a:srgbClr val="C69274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29" name="燕尾形 28"/>
          <p:cNvSpPr/>
          <p:nvPr userDrawn="1"/>
        </p:nvSpPr>
        <p:spPr>
          <a:xfrm>
            <a:off x="614680" y="0"/>
            <a:ext cx="460375" cy="666115"/>
          </a:xfrm>
          <a:prstGeom prst="chevron">
            <a:avLst/>
          </a:prstGeom>
          <a:solidFill>
            <a:srgbClr val="C692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Click="0" advTm="0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 userDrawn="1"/>
        </p:nvCxnSpPr>
        <p:spPr>
          <a:xfrm>
            <a:off x="0" y="666309"/>
            <a:ext cx="12200731" cy="0"/>
          </a:xfrm>
          <a:prstGeom prst="line">
            <a:avLst/>
          </a:prstGeom>
          <a:ln w="28575">
            <a:solidFill>
              <a:srgbClr val="DDC5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燕尾形 3"/>
          <p:cNvSpPr/>
          <p:nvPr userDrawn="1"/>
        </p:nvSpPr>
        <p:spPr>
          <a:xfrm>
            <a:off x="182245" y="0"/>
            <a:ext cx="460375" cy="666115"/>
          </a:xfrm>
          <a:prstGeom prst="chevron">
            <a:avLst/>
          </a:prstGeom>
          <a:solidFill>
            <a:srgbClr val="C692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2" name="矩形 21"/>
          <p:cNvSpPr/>
          <p:nvPr userDrawn="1"/>
        </p:nvSpPr>
        <p:spPr>
          <a:xfrm rot="10800000">
            <a:off x="12700" y="6112510"/>
            <a:ext cx="12188190" cy="747395"/>
          </a:xfrm>
          <a:prstGeom prst="rect">
            <a:avLst/>
          </a:prstGeom>
          <a:solidFill>
            <a:srgbClr val="DDC5B7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31178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文本框 5"/>
          <p:cNvSpPr txBox="1"/>
          <p:nvPr userDrawn="1">
            <p:custDataLst>
              <p:tags r:id="rId2"/>
            </p:custDataLst>
          </p:nvPr>
        </p:nvSpPr>
        <p:spPr>
          <a:xfrm>
            <a:off x="54292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altLang="en-US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分析解读</a:t>
            </a:r>
            <a:endParaRPr lang="zh-CN" altLang="en-US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7" name="矩形 6"/>
          <p:cNvSpPr/>
          <p:nvPr userDrawn="1"/>
        </p:nvSpPr>
        <p:spPr>
          <a:xfrm>
            <a:off x="256857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文本框 7"/>
          <p:cNvSpPr txBox="1"/>
          <p:nvPr userDrawn="1">
            <p:custDataLst>
              <p:tags r:id="rId3"/>
            </p:custDataLst>
          </p:nvPr>
        </p:nvSpPr>
        <p:spPr>
          <a:xfrm>
            <a:off x="279971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altLang="en-US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知识导图</a:t>
            </a:r>
            <a:endParaRPr lang="zh-CN" altLang="en-US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9" name="矩形 8"/>
          <p:cNvSpPr/>
          <p:nvPr userDrawn="1"/>
        </p:nvSpPr>
        <p:spPr>
          <a:xfrm>
            <a:off x="4871720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文本框 9"/>
          <p:cNvSpPr txBox="1"/>
          <p:nvPr userDrawn="1">
            <p:custDataLst>
              <p:tags r:id="rId4"/>
            </p:custDataLst>
          </p:nvPr>
        </p:nvSpPr>
        <p:spPr>
          <a:xfrm>
            <a:off x="5102860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知识梳理</a:t>
            </a:r>
            <a:endParaRPr lang="zh-CN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717486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文本框 11"/>
          <p:cNvSpPr txBox="1"/>
          <p:nvPr userDrawn="1">
            <p:custDataLst>
              <p:tags r:id="rId5"/>
            </p:custDataLst>
          </p:nvPr>
        </p:nvSpPr>
        <p:spPr>
          <a:xfrm>
            <a:off x="740600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典例分析</a:t>
            </a:r>
            <a:endParaRPr lang="zh-CN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13" name="圆角矩形 12">
            <a:hlinkClick r:id="" action="ppaction://noaction"/>
          </p:cNvPr>
          <p:cNvSpPr/>
          <p:nvPr userDrawn="1">
            <p:custDataLst>
              <p:tags r:id="rId6"/>
            </p:custDataLst>
          </p:nvPr>
        </p:nvSpPr>
        <p:spPr>
          <a:xfrm>
            <a:off x="10703560" y="6253480"/>
            <a:ext cx="1261110" cy="539115"/>
          </a:xfrm>
          <a:prstGeom prst="roundRect">
            <a:avLst/>
          </a:prstGeom>
          <a:solidFill>
            <a:srgbClr val="4F3331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目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录</a:t>
            </a:r>
            <a:endParaRPr kumimoji="0" lang="zh-CN" sz="24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4" name="文本框 13"/>
          <p:cNvSpPr txBox="1"/>
          <p:nvPr userDrawn="1">
            <p:custDataLst>
              <p:tags r:id="rId7"/>
            </p:custDataLst>
          </p:nvPr>
        </p:nvSpPr>
        <p:spPr>
          <a:xfrm>
            <a:off x="1126490" y="117475"/>
            <a:ext cx="1824990" cy="46291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l"/>
            <a:r>
              <a:rPr lang="zh-CN" sz="3000" b="1">
                <a:solidFill>
                  <a:srgbClr val="C69274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知识导图</a:t>
            </a:r>
            <a:endParaRPr lang="zh-CN" sz="3000" b="1">
              <a:solidFill>
                <a:srgbClr val="C69274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29" name="燕尾形 28"/>
          <p:cNvSpPr/>
          <p:nvPr userDrawn="1"/>
        </p:nvSpPr>
        <p:spPr>
          <a:xfrm>
            <a:off x="614680" y="0"/>
            <a:ext cx="460375" cy="666115"/>
          </a:xfrm>
          <a:prstGeom prst="chevron">
            <a:avLst/>
          </a:prstGeom>
          <a:solidFill>
            <a:srgbClr val="C692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Click="0" advTm="0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 userDrawn="1"/>
        </p:nvCxnSpPr>
        <p:spPr>
          <a:xfrm>
            <a:off x="0" y="666309"/>
            <a:ext cx="12200731" cy="0"/>
          </a:xfrm>
          <a:prstGeom prst="line">
            <a:avLst/>
          </a:prstGeom>
          <a:ln w="28575">
            <a:solidFill>
              <a:srgbClr val="DDC5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燕尾形 3"/>
          <p:cNvSpPr/>
          <p:nvPr userDrawn="1"/>
        </p:nvSpPr>
        <p:spPr>
          <a:xfrm>
            <a:off x="182245" y="0"/>
            <a:ext cx="460375" cy="666115"/>
          </a:xfrm>
          <a:prstGeom prst="chevron">
            <a:avLst/>
          </a:prstGeom>
          <a:solidFill>
            <a:srgbClr val="C692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2" name="矩形 21"/>
          <p:cNvSpPr/>
          <p:nvPr userDrawn="1"/>
        </p:nvSpPr>
        <p:spPr>
          <a:xfrm rot="10800000">
            <a:off x="12700" y="6112510"/>
            <a:ext cx="12188190" cy="747395"/>
          </a:xfrm>
          <a:prstGeom prst="rect">
            <a:avLst/>
          </a:prstGeom>
          <a:solidFill>
            <a:srgbClr val="DDC5B7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1" name="矩形 30"/>
          <p:cNvSpPr/>
          <p:nvPr userDrawn="1"/>
        </p:nvSpPr>
        <p:spPr>
          <a:xfrm>
            <a:off x="31178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文本框 4"/>
          <p:cNvSpPr txBox="1"/>
          <p:nvPr userDrawn="1">
            <p:custDataLst>
              <p:tags r:id="rId2"/>
            </p:custDataLst>
          </p:nvPr>
        </p:nvSpPr>
        <p:spPr>
          <a:xfrm>
            <a:off x="54292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altLang="en-US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分析解读</a:t>
            </a:r>
            <a:endParaRPr lang="zh-CN" altLang="en-US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6" name="矩形 5"/>
          <p:cNvSpPr/>
          <p:nvPr userDrawn="1"/>
        </p:nvSpPr>
        <p:spPr>
          <a:xfrm>
            <a:off x="256857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 userDrawn="1">
            <p:custDataLst>
              <p:tags r:id="rId3"/>
            </p:custDataLst>
          </p:nvPr>
        </p:nvSpPr>
        <p:spPr>
          <a:xfrm>
            <a:off x="279971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altLang="en-US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知识导图</a:t>
            </a:r>
            <a:endParaRPr lang="zh-CN" altLang="en-US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8" name="矩形 7"/>
          <p:cNvSpPr/>
          <p:nvPr userDrawn="1"/>
        </p:nvSpPr>
        <p:spPr>
          <a:xfrm>
            <a:off x="4871720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文本框 8"/>
          <p:cNvSpPr txBox="1"/>
          <p:nvPr userDrawn="1">
            <p:custDataLst>
              <p:tags r:id="rId4"/>
            </p:custDataLst>
          </p:nvPr>
        </p:nvSpPr>
        <p:spPr>
          <a:xfrm>
            <a:off x="5102860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知识梳理</a:t>
            </a:r>
            <a:endParaRPr lang="zh-CN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10" name="矩形 9"/>
          <p:cNvSpPr/>
          <p:nvPr userDrawn="1"/>
        </p:nvSpPr>
        <p:spPr>
          <a:xfrm>
            <a:off x="717486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文本框 10"/>
          <p:cNvSpPr txBox="1"/>
          <p:nvPr userDrawn="1">
            <p:custDataLst>
              <p:tags r:id="rId5"/>
            </p:custDataLst>
          </p:nvPr>
        </p:nvSpPr>
        <p:spPr>
          <a:xfrm>
            <a:off x="740600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典例分析</a:t>
            </a:r>
            <a:endParaRPr lang="zh-CN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12" name="圆角矩形 11">
            <a:hlinkClick r:id="" action="ppaction://noaction"/>
          </p:cNvPr>
          <p:cNvSpPr/>
          <p:nvPr userDrawn="1">
            <p:custDataLst>
              <p:tags r:id="rId6"/>
            </p:custDataLst>
          </p:nvPr>
        </p:nvSpPr>
        <p:spPr>
          <a:xfrm>
            <a:off x="10703560" y="6253480"/>
            <a:ext cx="1261110" cy="539115"/>
          </a:xfrm>
          <a:prstGeom prst="roundRect">
            <a:avLst/>
          </a:prstGeom>
          <a:solidFill>
            <a:srgbClr val="4F3331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目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录</a:t>
            </a:r>
            <a:endParaRPr kumimoji="0" lang="zh-CN" sz="24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8" name="文本框 27"/>
          <p:cNvSpPr txBox="1"/>
          <p:nvPr userDrawn="1">
            <p:custDataLst>
              <p:tags r:id="rId7"/>
            </p:custDataLst>
          </p:nvPr>
        </p:nvSpPr>
        <p:spPr>
          <a:xfrm>
            <a:off x="1126490" y="117475"/>
            <a:ext cx="1824990" cy="46291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l"/>
            <a:r>
              <a:rPr lang="zh-CN" sz="3000" b="1">
                <a:solidFill>
                  <a:srgbClr val="C69274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知识梳理</a:t>
            </a:r>
            <a:endParaRPr lang="zh-CN" sz="3000" b="1">
              <a:solidFill>
                <a:srgbClr val="C69274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29" name="燕尾形 28"/>
          <p:cNvSpPr/>
          <p:nvPr userDrawn="1"/>
        </p:nvSpPr>
        <p:spPr>
          <a:xfrm>
            <a:off x="614680" y="0"/>
            <a:ext cx="460375" cy="666115"/>
          </a:xfrm>
          <a:prstGeom prst="chevron">
            <a:avLst/>
          </a:prstGeom>
          <a:solidFill>
            <a:srgbClr val="C692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Click="0" advTm="0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两栏内容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 userDrawn="1"/>
        </p:nvCxnSpPr>
        <p:spPr>
          <a:xfrm>
            <a:off x="0" y="666309"/>
            <a:ext cx="12200731" cy="0"/>
          </a:xfrm>
          <a:prstGeom prst="line">
            <a:avLst/>
          </a:prstGeom>
          <a:ln w="28575">
            <a:solidFill>
              <a:srgbClr val="DDC5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燕尾形 3"/>
          <p:cNvSpPr/>
          <p:nvPr userDrawn="1"/>
        </p:nvSpPr>
        <p:spPr>
          <a:xfrm>
            <a:off x="182245" y="0"/>
            <a:ext cx="460375" cy="666115"/>
          </a:xfrm>
          <a:prstGeom prst="chevron">
            <a:avLst/>
          </a:prstGeom>
          <a:solidFill>
            <a:srgbClr val="C692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2" name="矩形 21"/>
          <p:cNvSpPr/>
          <p:nvPr userDrawn="1"/>
        </p:nvSpPr>
        <p:spPr>
          <a:xfrm rot="10800000">
            <a:off x="12700" y="6112510"/>
            <a:ext cx="12188190" cy="747395"/>
          </a:xfrm>
          <a:prstGeom prst="rect">
            <a:avLst/>
          </a:prstGeom>
          <a:solidFill>
            <a:srgbClr val="DDC5B7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1" name="矩形 30"/>
          <p:cNvSpPr/>
          <p:nvPr userDrawn="1"/>
        </p:nvSpPr>
        <p:spPr>
          <a:xfrm>
            <a:off x="31178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文本框 4"/>
          <p:cNvSpPr txBox="1"/>
          <p:nvPr userDrawn="1">
            <p:custDataLst>
              <p:tags r:id="rId2"/>
            </p:custDataLst>
          </p:nvPr>
        </p:nvSpPr>
        <p:spPr>
          <a:xfrm>
            <a:off x="54292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altLang="en-US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分析解读</a:t>
            </a:r>
            <a:endParaRPr lang="zh-CN" altLang="en-US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6" name="矩形 5"/>
          <p:cNvSpPr/>
          <p:nvPr userDrawn="1"/>
        </p:nvSpPr>
        <p:spPr>
          <a:xfrm>
            <a:off x="256857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 userDrawn="1">
            <p:custDataLst>
              <p:tags r:id="rId3"/>
            </p:custDataLst>
          </p:nvPr>
        </p:nvSpPr>
        <p:spPr>
          <a:xfrm>
            <a:off x="279971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altLang="en-US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知识导图</a:t>
            </a:r>
            <a:endParaRPr lang="zh-CN" altLang="en-US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8" name="矩形 7"/>
          <p:cNvSpPr/>
          <p:nvPr userDrawn="1"/>
        </p:nvSpPr>
        <p:spPr>
          <a:xfrm>
            <a:off x="4871720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文本框 8"/>
          <p:cNvSpPr txBox="1"/>
          <p:nvPr userDrawn="1">
            <p:custDataLst>
              <p:tags r:id="rId4"/>
            </p:custDataLst>
          </p:nvPr>
        </p:nvSpPr>
        <p:spPr>
          <a:xfrm>
            <a:off x="5102860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知识梳理</a:t>
            </a:r>
            <a:endParaRPr lang="zh-CN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10" name="矩形 9"/>
          <p:cNvSpPr/>
          <p:nvPr userDrawn="1"/>
        </p:nvSpPr>
        <p:spPr>
          <a:xfrm>
            <a:off x="717486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文本框 10"/>
          <p:cNvSpPr txBox="1"/>
          <p:nvPr userDrawn="1">
            <p:custDataLst>
              <p:tags r:id="rId5"/>
            </p:custDataLst>
          </p:nvPr>
        </p:nvSpPr>
        <p:spPr>
          <a:xfrm>
            <a:off x="740600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典例分析</a:t>
            </a:r>
            <a:endParaRPr lang="zh-CN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12" name="圆角矩形 11">
            <a:hlinkClick r:id="" action="ppaction://noaction"/>
          </p:cNvPr>
          <p:cNvSpPr/>
          <p:nvPr userDrawn="1">
            <p:custDataLst>
              <p:tags r:id="rId6"/>
            </p:custDataLst>
          </p:nvPr>
        </p:nvSpPr>
        <p:spPr>
          <a:xfrm>
            <a:off x="10703560" y="6253480"/>
            <a:ext cx="1261110" cy="539115"/>
          </a:xfrm>
          <a:prstGeom prst="roundRect">
            <a:avLst/>
          </a:prstGeom>
          <a:solidFill>
            <a:srgbClr val="4F3331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目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录</a:t>
            </a:r>
            <a:endParaRPr kumimoji="0" lang="zh-CN" sz="24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8" name="文本框 27"/>
          <p:cNvSpPr txBox="1"/>
          <p:nvPr userDrawn="1">
            <p:custDataLst>
              <p:tags r:id="rId7"/>
            </p:custDataLst>
          </p:nvPr>
        </p:nvSpPr>
        <p:spPr>
          <a:xfrm>
            <a:off x="1126490" y="117475"/>
            <a:ext cx="1824990" cy="46291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l"/>
            <a:r>
              <a:rPr lang="zh-CN" sz="3000" b="1">
                <a:solidFill>
                  <a:srgbClr val="C69274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典型分析</a:t>
            </a:r>
            <a:endParaRPr lang="zh-CN" sz="3000" b="1">
              <a:solidFill>
                <a:srgbClr val="C69274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29" name="燕尾形 28"/>
          <p:cNvSpPr/>
          <p:nvPr userDrawn="1"/>
        </p:nvSpPr>
        <p:spPr>
          <a:xfrm>
            <a:off x="614680" y="0"/>
            <a:ext cx="460375" cy="666115"/>
          </a:xfrm>
          <a:prstGeom prst="chevron">
            <a:avLst/>
          </a:prstGeom>
          <a:solidFill>
            <a:srgbClr val="C692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Click="0" advTm="0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两栏内容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 userDrawn="1"/>
        </p:nvCxnSpPr>
        <p:spPr>
          <a:xfrm>
            <a:off x="0" y="522799"/>
            <a:ext cx="12200731" cy="0"/>
          </a:xfrm>
          <a:prstGeom prst="line">
            <a:avLst/>
          </a:prstGeom>
          <a:ln w="34925">
            <a:solidFill>
              <a:srgbClr val="DDC5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矩形 21"/>
          <p:cNvSpPr/>
          <p:nvPr userDrawn="1"/>
        </p:nvSpPr>
        <p:spPr>
          <a:xfrm rot="10800000">
            <a:off x="12700" y="6112510"/>
            <a:ext cx="12188190" cy="747395"/>
          </a:xfrm>
          <a:prstGeom prst="rect">
            <a:avLst/>
          </a:prstGeom>
          <a:solidFill>
            <a:srgbClr val="DDC5B7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1" name="矩形 30"/>
          <p:cNvSpPr/>
          <p:nvPr userDrawn="1"/>
        </p:nvSpPr>
        <p:spPr>
          <a:xfrm>
            <a:off x="31178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文本框 4"/>
          <p:cNvSpPr txBox="1"/>
          <p:nvPr userDrawn="1">
            <p:custDataLst>
              <p:tags r:id="rId2"/>
            </p:custDataLst>
          </p:nvPr>
        </p:nvSpPr>
        <p:spPr>
          <a:xfrm>
            <a:off x="54292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altLang="en-US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分析解读</a:t>
            </a:r>
            <a:endParaRPr lang="zh-CN" altLang="en-US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6" name="矩形 5"/>
          <p:cNvSpPr/>
          <p:nvPr userDrawn="1"/>
        </p:nvSpPr>
        <p:spPr>
          <a:xfrm>
            <a:off x="256857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 userDrawn="1">
            <p:custDataLst>
              <p:tags r:id="rId3"/>
            </p:custDataLst>
          </p:nvPr>
        </p:nvSpPr>
        <p:spPr>
          <a:xfrm>
            <a:off x="279971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altLang="en-US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知识导图</a:t>
            </a:r>
            <a:endParaRPr lang="zh-CN" altLang="en-US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8" name="矩形 7"/>
          <p:cNvSpPr/>
          <p:nvPr userDrawn="1"/>
        </p:nvSpPr>
        <p:spPr>
          <a:xfrm>
            <a:off x="4871720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文本框 8"/>
          <p:cNvSpPr txBox="1"/>
          <p:nvPr userDrawn="1">
            <p:custDataLst>
              <p:tags r:id="rId4"/>
            </p:custDataLst>
          </p:nvPr>
        </p:nvSpPr>
        <p:spPr>
          <a:xfrm>
            <a:off x="5102860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知识梳理</a:t>
            </a:r>
            <a:endParaRPr lang="zh-CN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10" name="矩形 9"/>
          <p:cNvSpPr/>
          <p:nvPr userDrawn="1"/>
        </p:nvSpPr>
        <p:spPr>
          <a:xfrm>
            <a:off x="717486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" name="文本框 1"/>
          <p:cNvSpPr txBox="1"/>
          <p:nvPr userDrawn="1">
            <p:custDataLst>
              <p:tags r:id="rId5"/>
            </p:custDataLst>
          </p:nvPr>
        </p:nvSpPr>
        <p:spPr>
          <a:xfrm>
            <a:off x="740600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典例分析</a:t>
            </a:r>
            <a:endParaRPr lang="zh-CN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12" name="圆角矩形 11">
            <a:hlinkClick r:id="" action="ppaction://noaction"/>
          </p:cNvPr>
          <p:cNvSpPr/>
          <p:nvPr userDrawn="1">
            <p:custDataLst>
              <p:tags r:id="rId6"/>
            </p:custDataLst>
          </p:nvPr>
        </p:nvSpPr>
        <p:spPr>
          <a:xfrm>
            <a:off x="10703560" y="6253480"/>
            <a:ext cx="1261110" cy="539115"/>
          </a:xfrm>
          <a:prstGeom prst="roundRect">
            <a:avLst/>
          </a:prstGeom>
          <a:solidFill>
            <a:srgbClr val="4F3331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目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录</a:t>
            </a:r>
            <a:endParaRPr kumimoji="0" lang="zh-CN" sz="24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 advClick="0" advTm="0"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两栏内容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0">
    <p:wip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0">
    <p:wip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0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 userDrawn="1"/>
        </p:nvCxnSpPr>
        <p:spPr>
          <a:xfrm>
            <a:off x="0" y="666309"/>
            <a:ext cx="12200731" cy="0"/>
          </a:xfrm>
          <a:prstGeom prst="line">
            <a:avLst/>
          </a:prstGeom>
          <a:ln w="28575">
            <a:solidFill>
              <a:srgbClr val="DDC5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燕尾形 3"/>
          <p:cNvSpPr/>
          <p:nvPr userDrawn="1"/>
        </p:nvSpPr>
        <p:spPr>
          <a:xfrm>
            <a:off x="182245" y="0"/>
            <a:ext cx="460375" cy="666115"/>
          </a:xfrm>
          <a:prstGeom prst="chevron">
            <a:avLst/>
          </a:prstGeom>
          <a:solidFill>
            <a:srgbClr val="C692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2" name="矩形 21"/>
          <p:cNvSpPr/>
          <p:nvPr userDrawn="1"/>
        </p:nvSpPr>
        <p:spPr>
          <a:xfrm rot="10800000">
            <a:off x="12700" y="6112510"/>
            <a:ext cx="12188190" cy="747395"/>
          </a:xfrm>
          <a:prstGeom prst="rect">
            <a:avLst/>
          </a:prstGeom>
          <a:solidFill>
            <a:srgbClr val="DDC5B7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4" name="文本框 13"/>
          <p:cNvSpPr txBox="1"/>
          <p:nvPr userDrawn="1">
            <p:custDataLst>
              <p:tags r:id="rId2"/>
            </p:custDataLst>
          </p:nvPr>
        </p:nvSpPr>
        <p:spPr>
          <a:xfrm>
            <a:off x="1126490" y="117475"/>
            <a:ext cx="1824990" cy="46291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l"/>
            <a:r>
              <a:rPr lang="zh-CN" sz="3000" b="1">
                <a:solidFill>
                  <a:srgbClr val="C69274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知识导图</a:t>
            </a:r>
            <a:endParaRPr lang="zh-CN" sz="3000" b="1">
              <a:solidFill>
                <a:srgbClr val="C69274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29" name="燕尾形 28"/>
          <p:cNvSpPr/>
          <p:nvPr userDrawn="1"/>
        </p:nvSpPr>
        <p:spPr>
          <a:xfrm>
            <a:off x="614680" y="0"/>
            <a:ext cx="460375" cy="666115"/>
          </a:xfrm>
          <a:prstGeom prst="chevron">
            <a:avLst/>
          </a:prstGeom>
          <a:solidFill>
            <a:srgbClr val="C692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5" name="矩形 14"/>
          <p:cNvSpPr/>
          <p:nvPr userDrawn="1"/>
        </p:nvSpPr>
        <p:spPr>
          <a:xfrm>
            <a:off x="31178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6" name="文本框 15">
            <a:hlinkClick r:id="rId3" action="ppaction://hlinksldjump"/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54292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altLang="en-US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分析解读</a:t>
            </a:r>
            <a:endParaRPr lang="zh-CN" altLang="en-US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17" name="矩形 16"/>
          <p:cNvSpPr/>
          <p:nvPr userDrawn="1"/>
        </p:nvSpPr>
        <p:spPr>
          <a:xfrm>
            <a:off x="256857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8" name="文本框 17">
            <a:hlinkClick r:id="rId5" action="ppaction://hlinksldjump"/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279971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altLang="en-US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知识导图</a:t>
            </a:r>
            <a:endParaRPr lang="zh-CN" altLang="en-US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19" name="矩形 18"/>
          <p:cNvSpPr/>
          <p:nvPr userDrawn="1"/>
        </p:nvSpPr>
        <p:spPr>
          <a:xfrm>
            <a:off x="4871720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" name="文本框 19">
            <a:hlinkClick r:id="rId7" action="ppaction://hlinksldjump"/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5102860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知识梳理</a:t>
            </a:r>
            <a:endParaRPr lang="zh-CN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21" name="矩形 20"/>
          <p:cNvSpPr/>
          <p:nvPr userDrawn="1"/>
        </p:nvSpPr>
        <p:spPr>
          <a:xfrm>
            <a:off x="717486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3" name="文本框 22">
            <a:hlinkClick r:id="rId9" action="ppaction://hlinksldjump"/>
          </p:cNvPr>
          <p:cNvSpPr txBox="1"/>
          <p:nvPr userDrawn="1">
            <p:custDataLst>
              <p:tags r:id="rId10"/>
            </p:custDataLst>
          </p:nvPr>
        </p:nvSpPr>
        <p:spPr>
          <a:xfrm>
            <a:off x="740600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典例分析</a:t>
            </a:r>
            <a:endParaRPr lang="zh-CN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30" name="圆角矩形 29">
            <a:hlinkClick r:id="rId11" action="ppaction://hlinksldjump"/>
          </p:cNvPr>
          <p:cNvSpPr/>
          <p:nvPr userDrawn="1">
            <p:custDataLst>
              <p:tags r:id="rId12"/>
            </p:custDataLst>
          </p:nvPr>
        </p:nvSpPr>
        <p:spPr>
          <a:xfrm>
            <a:off x="10703560" y="6253480"/>
            <a:ext cx="1261110" cy="539115"/>
          </a:xfrm>
          <a:prstGeom prst="roundRect">
            <a:avLst/>
          </a:prstGeom>
          <a:solidFill>
            <a:srgbClr val="4F3331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目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录</a:t>
            </a:r>
            <a:endParaRPr kumimoji="0" lang="zh-CN" sz="24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 advClick="0" advTm="0">
    <p:wip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0">
    <p:wip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0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 userDrawn="1"/>
        </p:nvCxnSpPr>
        <p:spPr>
          <a:xfrm>
            <a:off x="0" y="666309"/>
            <a:ext cx="12200731" cy="0"/>
          </a:xfrm>
          <a:prstGeom prst="line">
            <a:avLst/>
          </a:prstGeom>
          <a:ln w="28575">
            <a:solidFill>
              <a:srgbClr val="DDC5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燕尾形 3"/>
          <p:cNvSpPr/>
          <p:nvPr userDrawn="1"/>
        </p:nvSpPr>
        <p:spPr>
          <a:xfrm>
            <a:off x="182245" y="0"/>
            <a:ext cx="460375" cy="666115"/>
          </a:xfrm>
          <a:prstGeom prst="chevron">
            <a:avLst/>
          </a:prstGeom>
          <a:solidFill>
            <a:srgbClr val="C692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2" name="矩形 21"/>
          <p:cNvSpPr/>
          <p:nvPr userDrawn="1"/>
        </p:nvSpPr>
        <p:spPr>
          <a:xfrm rot="10800000">
            <a:off x="12700" y="6112510"/>
            <a:ext cx="12188190" cy="747395"/>
          </a:xfrm>
          <a:prstGeom prst="rect">
            <a:avLst/>
          </a:prstGeom>
          <a:solidFill>
            <a:srgbClr val="DDC5B7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8" name="文本框 27"/>
          <p:cNvSpPr txBox="1"/>
          <p:nvPr userDrawn="1">
            <p:custDataLst>
              <p:tags r:id="rId2"/>
            </p:custDataLst>
          </p:nvPr>
        </p:nvSpPr>
        <p:spPr>
          <a:xfrm>
            <a:off x="1126490" y="117475"/>
            <a:ext cx="1824990" cy="46291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l"/>
            <a:r>
              <a:rPr lang="zh-CN" sz="3000" b="1">
                <a:solidFill>
                  <a:srgbClr val="C69274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知识梳理</a:t>
            </a:r>
            <a:endParaRPr lang="zh-CN" sz="3000" b="1">
              <a:solidFill>
                <a:srgbClr val="C69274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29" name="燕尾形 28"/>
          <p:cNvSpPr/>
          <p:nvPr userDrawn="1"/>
        </p:nvSpPr>
        <p:spPr>
          <a:xfrm>
            <a:off x="614680" y="0"/>
            <a:ext cx="460375" cy="666115"/>
          </a:xfrm>
          <a:prstGeom prst="chevron">
            <a:avLst/>
          </a:prstGeom>
          <a:solidFill>
            <a:srgbClr val="C692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 userDrawn="1"/>
        </p:nvSpPr>
        <p:spPr>
          <a:xfrm>
            <a:off x="31178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文本框 12">
            <a:hlinkClick r:id="rId3" action="ppaction://hlinksldjump"/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54292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altLang="en-US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分析解读</a:t>
            </a:r>
            <a:endParaRPr lang="zh-CN" altLang="en-US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14" name="矩形 13"/>
          <p:cNvSpPr/>
          <p:nvPr userDrawn="1"/>
        </p:nvSpPr>
        <p:spPr>
          <a:xfrm>
            <a:off x="256857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5" name="文本框 14">
            <a:hlinkClick r:id="rId5" action="ppaction://hlinksldjump"/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279971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altLang="en-US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知识导图</a:t>
            </a:r>
            <a:endParaRPr lang="zh-CN" altLang="en-US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16" name="矩形 15"/>
          <p:cNvSpPr/>
          <p:nvPr userDrawn="1"/>
        </p:nvSpPr>
        <p:spPr>
          <a:xfrm>
            <a:off x="4871720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7" name="文本框 16">
            <a:hlinkClick r:id="rId7" action="ppaction://hlinksldjump"/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5102860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知识梳理</a:t>
            </a:r>
            <a:endParaRPr lang="zh-CN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18" name="矩形 17"/>
          <p:cNvSpPr/>
          <p:nvPr userDrawn="1"/>
        </p:nvSpPr>
        <p:spPr>
          <a:xfrm>
            <a:off x="717486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9" name="文本框 18">
            <a:hlinkClick r:id="rId9" action="ppaction://hlinksldjump"/>
          </p:cNvPr>
          <p:cNvSpPr txBox="1"/>
          <p:nvPr userDrawn="1">
            <p:custDataLst>
              <p:tags r:id="rId10"/>
            </p:custDataLst>
          </p:nvPr>
        </p:nvSpPr>
        <p:spPr>
          <a:xfrm>
            <a:off x="740600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典例分析</a:t>
            </a:r>
            <a:endParaRPr lang="zh-CN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20" name="圆角矩形 19">
            <a:hlinkClick r:id="rId11" action="ppaction://hlinksldjump"/>
          </p:cNvPr>
          <p:cNvSpPr/>
          <p:nvPr userDrawn="1">
            <p:custDataLst>
              <p:tags r:id="rId12"/>
            </p:custDataLst>
          </p:nvPr>
        </p:nvSpPr>
        <p:spPr>
          <a:xfrm>
            <a:off x="10703560" y="6253480"/>
            <a:ext cx="1261110" cy="539115"/>
          </a:xfrm>
          <a:prstGeom prst="roundRect">
            <a:avLst/>
          </a:prstGeom>
          <a:solidFill>
            <a:srgbClr val="4F3331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目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录</a:t>
            </a:r>
            <a:endParaRPr kumimoji="0" lang="zh-CN" sz="24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 advClick="0" advTm="0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两栏内容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 userDrawn="1"/>
        </p:nvCxnSpPr>
        <p:spPr>
          <a:xfrm>
            <a:off x="0" y="666309"/>
            <a:ext cx="12200731" cy="0"/>
          </a:xfrm>
          <a:prstGeom prst="line">
            <a:avLst/>
          </a:prstGeom>
          <a:ln w="28575">
            <a:solidFill>
              <a:srgbClr val="DDC5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燕尾形 3"/>
          <p:cNvSpPr/>
          <p:nvPr userDrawn="1"/>
        </p:nvSpPr>
        <p:spPr>
          <a:xfrm>
            <a:off x="182245" y="0"/>
            <a:ext cx="460375" cy="666115"/>
          </a:xfrm>
          <a:prstGeom prst="chevron">
            <a:avLst/>
          </a:prstGeom>
          <a:solidFill>
            <a:srgbClr val="C692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2" name="矩形 21"/>
          <p:cNvSpPr/>
          <p:nvPr userDrawn="1"/>
        </p:nvSpPr>
        <p:spPr>
          <a:xfrm rot="10800000">
            <a:off x="12700" y="6112510"/>
            <a:ext cx="12188190" cy="747395"/>
          </a:xfrm>
          <a:prstGeom prst="rect">
            <a:avLst/>
          </a:prstGeom>
          <a:solidFill>
            <a:srgbClr val="DDC5B7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8" name="文本框 27"/>
          <p:cNvSpPr txBox="1"/>
          <p:nvPr userDrawn="1">
            <p:custDataLst>
              <p:tags r:id="rId2"/>
            </p:custDataLst>
          </p:nvPr>
        </p:nvSpPr>
        <p:spPr>
          <a:xfrm>
            <a:off x="1126490" y="117475"/>
            <a:ext cx="1824990" cy="46291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l"/>
            <a:r>
              <a:rPr lang="zh-CN" sz="3000" b="1">
                <a:solidFill>
                  <a:srgbClr val="C69274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典型分析</a:t>
            </a:r>
            <a:endParaRPr lang="zh-CN" sz="3000" b="1">
              <a:solidFill>
                <a:srgbClr val="C69274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29" name="燕尾形 28"/>
          <p:cNvSpPr/>
          <p:nvPr userDrawn="1"/>
        </p:nvSpPr>
        <p:spPr>
          <a:xfrm>
            <a:off x="614680" y="0"/>
            <a:ext cx="460375" cy="666115"/>
          </a:xfrm>
          <a:prstGeom prst="chevron">
            <a:avLst/>
          </a:prstGeom>
          <a:solidFill>
            <a:srgbClr val="C692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 userDrawn="1"/>
        </p:nvSpPr>
        <p:spPr>
          <a:xfrm>
            <a:off x="31178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文本框 12">
            <a:hlinkClick r:id="rId3" action="ppaction://hlinksldjump"/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54292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altLang="en-US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分析解读</a:t>
            </a:r>
            <a:endParaRPr lang="zh-CN" altLang="en-US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14" name="矩形 13"/>
          <p:cNvSpPr/>
          <p:nvPr userDrawn="1"/>
        </p:nvSpPr>
        <p:spPr>
          <a:xfrm>
            <a:off x="256857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5" name="文本框 14">
            <a:hlinkClick r:id="rId5" action="ppaction://hlinksldjump"/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279971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altLang="en-US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知识导图</a:t>
            </a:r>
            <a:endParaRPr lang="zh-CN" altLang="en-US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16" name="矩形 15"/>
          <p:cNvSpPr/>
          <p:nvPr userDrawn="1"/>
        </p:nvSpPr>
        <p:spPr>
          <a:xfrm>
            <a:off x="4871720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7" name="文本框 16">
            <a:hlinkClick r:id="rId7" action="ppaction://hlinksldjump"/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5102860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知识梳理</a:t>
            </a:r>
            <a:endParaRPr lang="zh-CN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18" name="矩形 17"/>
          <p:cNvSpPr/>
          <p:nvPr userDrawn="1"/>
        </p:nvSpPr>
        <p:spPr>
          <a:xfrm>
            <a:off x="717486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9" name="文本框 18">
            <a:hlinkClick r:id="rId9" action="ppaction://hlinksldjump"/>
          </p:cNvPr>
          <p:cNvSpPr txBox="1"/>
          <p:nvPr userDrawn="1">
            <p:custDataLst>
              <p:tags r:id="rId10"/>
            </p:custDataLst>
          </p:nvPr>
        </p:nvSpPr>
        <p:spPr>
          <a:xfrm>
            <a:off x="740600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典例分析</a:t>
            </a:r>
            <a:endParaRPr lang="zh-CN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20" name="圆角矩形 19">
            <a:hlinkClick r:id="rId11" action="ppaction://hlinksldjump"/>
          </p:cNvPr>
          <p:cNvSpPr/>
          <p:nvPr userDrawn="1">
            <p:custDataLst>
              <p:tags r:id="rId12"/>
            </p:custDataLst>
          </p:nvPr>
        </p:nvSpPr>
        <p:spPr>
          <a:xfrm>
            <a:off x="10703560" y="6253480"/>
            <a:ext cx="1261110" cy="539115"/>
          </a:xfrm>
          <a:prstGeom prst="roundRect">
            <a:avLst/>
          </a:prstGeom>
          <a:solidFill>
            <a:srgbClr val="4F3331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目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录</a:t>
            </a:r>
            <a:endParaRPr kumimoji="0" lang="zh-CN" sz="24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 advClick="0" advTm="0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两栏内容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 userDrawn="1"/>
        </p:nvCxnSpPr>
        <p:spPr>
          <a:xfrm>
            <a:off x="0" y="522799"/>
            <a:ext cx="12200731" cy="0"/>
          </a:xfrm>
          <a:prstGeom prst="line">
            <a:avLst/>
          </a:prstGeom>
          <a:ln w="34925">
            <a:solidFill>
              <a:srgbClr val="DDC5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矩形 21"/>
          <p:cNvSpPr/>
          <p:nvPr userDrawn="1"/>
        </p:nvSpPr>
        <p:spPr>
          <a:xfrm rot="10800000">
            <a:off x="12700" y="6112510"/>
            <a:ext cx="12188190" cy="747395"/>
          </a:xfrm>
          <a:prstGeom prst="rect">
            <a:avLst/>
          </a:prstGeom>
          <a:solidFill>
            <a:srgbClr val="DDC5B7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矩形 12"/>
          <p:cNvSpPr/>
          <p:nvPr userDrawn="1"/>
        </p:nvSpPr>
        <p:spPr>
          <a:xfrm>
            <a:off x="31178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4" name="文本框 13">
            <a:hlinkClick r:id="rId2" action="ppaction://hlinksldjump"/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54292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altLang="en-US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分析解读</a:t>
            </a:r>
            <a:endParaRPr lang="zh-CN" altLang="en-US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15" name="矩形 14"/>
          <p:cNvSpPr/>
          <p:nvPr userDrawn="1"/>
        </p:nvSpPr>
        <p:spPr>
          <a:xfrm>
            <a:off x="256857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6" name="文本框 15">
            <a:hlinkClick r:id="rId4" action="ppaction://hlinksldjump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279971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altLang="en-US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知识导图</a:t>
            </a:r>
            <a:endParaRPr lang="zh-CN" altLang="en-US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17" name="矩形 16"/>
          <p:cNvSpPr/>
          <p:nvPr userDrawn="1"/>
        </p:nvSpPr>
        <p:spPr>
          <a:xfrm>
            <a:off x="4871720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8" name="文本框 17">
            <a:hlinkClick r:id="rId6" action="ppaction://hlinksldjump"/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5102860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知识梳理</a:t>
            </a:r>
            <a:endParaRPr lang="zh-CN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19" name="矩形 18"/>
          <p:cNvSpPr/>
          <p:nvPr userDrawn="1"/>
        </p:nvSpPr>
        <p:spPr>
          <a:xfrm>
            <a:off x="717486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" name="文本框 19">
            <a:hlinkClick r:id="rId8" action="ppaction://hlinksldjump"/>
          </p:cNvPr>
          <p:cNvSpPr txBox="1"/>
          <p:nvPr userDrawn="1">
            <p:custDataLst>
              <p:tags r:id="rId9"/>
            </p:custDataLst>
          </p:nvPr>
        </p:nvSpPr>
        <p:spPr>
          <a:xfrm>
            <a:off x="740600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典例分析</a:t>
            </a:r>
            <a:endParaRPr lang="zh-CN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21" name="圆角矩形 20">
            <a:hlinkClick r:id="rId10" action="ppaction://hlinksldjump"/>
          </p:cNvPr>
          <p:cNvSpPr/>
          <p:nvPr userDrawn="1">
            <p:custDataLst>
              <p:tags r:id="rId11"/>
            </p:custDataLst>
          </p:nvPr>
        </p:nvSpPr>
        <p:spPr>
          <a:xfrm>
            <a:off x="10703560" y="6253480"/>
            <a:ext cx="1261110" cy="539115"/>
          </a:xfrm>
          <a:prstGeom prst="roundRect">
            <a:avLst/>
          </a:prstGeom>
          <a:solidFill>
            <a:srgbClr val="4F3331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目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录</a:t>
            </a:r>
            <a:endParaRPr kumimoji="0" lang="zh-CN" sz="24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 advClick="0" advTm="0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两栏内容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 userDrawn="1"/>
        </p:nvCxnSpPr>
        <p:spPr>
          <a:xfrm>
            <a:off x="0" y="522799"/>
            <a:ext cx="12200731" cy="0"/>
          </a:xfrm>
          <a:prstGeom prst="line">
            <a:avLst/>
          </a:prstGeom>
          <a:ln w="34925">
            <a:solidFill>
              <a:srgbClr val="DDC5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矩形 21"/>
          <p:cNvSpPr/>
          <p:nvPr userDrawn="1"/>
        </p:nvSpPr>
        <p:spPr>
          <a:xfrm rot="10800000">
            <a:off x="12700" y="6112510"/>
            <a:ext cx="12188190" cy="747395"/>
          </a:xfrm>
          <a:prstGeom prst="rect">
            <a:avLst/>
          </a:prstGeom>
          <a:solidFill>
            <a:srgbClr val="DDC5B7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矩形 12"/>
          <p:cNvSpPr/>
          <p:nvPr userDrawn="1"/>
        </p:nvSpPr>
        <p:spPr>
          <a:xfrm>
            <a:off x="155638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4" name="文本框 13">
            <a:hlinkClick r:id="" action="ppaction://noaction"/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178752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altLang="en-US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分析解读</a:t>
            </a:r>
            <a:endParaRPr lang="zh-CN" altLang="en-US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15" name="矩形 14"/>
          <p:cNvSpPr/>
          <p:nvPr userDrawn="1"/>
        </p:nvSpPr>
        <p:spPr>
          <a:xfrm>
            <a:off x="381317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6" name="文本框 15">
            <a:hlinkClick r:id="" action="ppaction://noaction"/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404431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altLang="en-US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知识导图</a:t>
            </a:r>
            <a:endParaRPr lang="zh-CN" altLang="en-US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17" name="矩形 16"/>
          <p:cNvSpPr/>
          <p:nvPr userDrawn="1"/>
        </p:nvSpPr>
        <p:spPr>
          <a:xfrm>
            <a:off x="6116320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8" name="文本框 17">
            <a:hlinkClick r:id="" action="ppaction://noaction"/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6347460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知识梳理</a:t>
            </a:r>
            <a:endParaRPr lang="zh-CN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19" name="矩形 18"/>
          <p:cNvSpPr/>
          <p:nvPr userDrawn="1"/>
        </p:nvSpPr>
        <p:spPr>
          <a:xfrm>
            <a:off x="841946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" name="文本框 19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865060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典例分析</a:t>
            </a:r>
            <a:endParaRPr lang="zh-CN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2" name="圆角矩形 1">
            <a:hlinkClick r:id="" action="ppaction://noaction"/>
          </p:cNvPr>
          <p:cNvSpPr/>
          <p:nvPr userDrawn="1">
            <p:custDataLst>
              <p:tags r:id="rId6"/>
            </p:custDataLst>
          </p:nvPr>
        </p:nvSpPr>
        <p:spPr>
          <a:xfrm>
            <a:off x="118745" y="6253480"/>
            <a:ext cx="1261110" cy="539115"/>
          </a:xfrm>
          <a:prstGeom prst="roundRect">
            <a:avLst/>
          </a:prstGeom>
          <a:solidFill>
            <a:srgbClr val="4F3331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目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录</a:t>
            </a:r>
            <a:endParaRPr kumimoji="0" lang="zh-CN" sz="24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 advClick="0" advTm="0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两栏内容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0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0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0">
    <p:wipe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1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0">
    <p:wipe/>
  </p:transition>
  <p:txStyles>
    <p:titleStyle>
      <a:lvl1pPr algn="ctr" defTabSz="1088390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8305" indent="-408305" algn="l" defTabSz="1088390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4555" indent="-340360" algn="l" defTabSz="1088390" rtl="0" eaLnBrk="1" latinLnBrk="0" hangingPunct="1">
        <a:spcBef>
          <a:spcPct val="20000"/>
        </a:spcBef>
        <a:buFont typeface="Arial" panose="020B0604020202020204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60805" indent="-272415" algn="l" defTabSz="10883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5000" indent="-272415" algn="l" defTabSz="108839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9195" indent="-272415" algn="l" defTabSz="1088390" rtl="0" eaLnBrk="1" latinLnBrk="0" hangingPunct="1">
        <a:spcBef>
          <a:spcPct val="20000"/>
        </a:spcBef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3390" indent="-272415" algn="l" defTabSz="10883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7585" indent="-272415" algn="l" defTabSz="10883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1780" indent="-272415" algn="l" defTabSz="10883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5975" indent="-272415" algn="l" defTabSz="10883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195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390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2585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6780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0975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5805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10000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4195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ransition spd="slow" advClick="0" advTm="0">
    <p:wipe/>
  </p:transition>
  <p:txStyles>
    <p:titleStyle>
      <a:lvl1pPr algn="ctr" defTabSz="1088390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8305" indent="-408305" algn="l" defTabSz="1088390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4555" indent="-340360" algn="l" defTabSz="1088390" rtl="0" eaLnBrk="1" latinLnBrk="0" hangingPunct="1">
        <a:spcBef>
          <a:spcPct val="20000"/>
        </a:spcBef>
        <a:buFont typeface="Arial" panose="020B0604020202020204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60805" indent="-272415" algn="l" defTabSz="10883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5000" indent="-272415" algn="l" defTabSz="108839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9195" indent="-272415" algn="l" defTabSz="1088390" rtl="0" eaLnBrk="1" latinLnBrk="0" hangingPunct="1">
        <a:spcBef>
          <a:spcPct val="20000"/>
        </a:spcBef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3390" indent="-272415" algn="l" defTabSz="10883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7585" indent="-272415" algn="l" defTabSz="10883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1780" indent="-272415" algn="l" defTabSz="10883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5975" indent="-272415" algn="l" defTabSz="10883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195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390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2585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6780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0975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5805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10000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4195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5.xml"/><Relationship Id="rId4" Type="http://schemas.openxmlformats.org/officeDocument/2006/relationships/tags" Target="../tags/tag88.xml"/><Relationship Id="rId3" Type="http://schemas.openxmlformats.org/officeDocument/2006/relationships/tags" Target="../tags/tag87.xml"/><Relationship Id="rId2" Type="http://schemas.openxmlformats.org/officeDocument/2006/relationships/tags" Target="../tags/tag86.xml"/><Relationship Id="rId1" Type="http://schemas.openxmlformats.org/officeDocument/2006/relationships/tags" Target="../tags/tag85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70.xml"/><Relationship Id="rId8" Type="http://schemas.openxmlformats.org/officeDocument/2006/relationships/tags" Target="../tags/tag69.xml"/><Relationship Id="rId7" Type="http://schemas.openxmlformats.org/officeDocument/2006/relationships/slide" Target="slide6.xml"/><Relationship Id="rId6" Type="http://schemas.openxmlformats.org/officeDocument/2006/relationships/tags" Target="../tags/tag68.xml"/><Relationship Id="rId5" Type="http://schemas.openxmlformats.org/officeDocument/2006/relationships/tags" Target="../tags/tag67.xml"/><Relationship Id="rId4" Type="http://schemas.openxmlformats.org/officeDocument/2006/relationships/tags" Target="../tags/tag66.xml"/><Relationship Id="rId3" Type="http://schemas.openxmlformats.org/officeDocument/2006/relationships/slide" Target="slide5.xml"/><Relationship Id="rId2" Type="http://schemas.openxmlformats.org/officeDocument/2006/relationships/tags" Target="../tags/tag65.xml"/><Relationship Id="rId17" Type="http://schemas.openxmlformats.org/officeDocument/2006/relationships/slideLayout" Target="../slideLayouts/slideLayout8.xml"/><Relationship Id="rId16" Type="http://schemas.openxmlformats.org/officeDocument/2006/relationships/tags" Target="../tags/tag75.xml"/><Relationship Id="rId15" Type="http://schemas.openxmlformats.org/officeDocument/2006/relationships/slide" Target="slide26.xml"/><Relationship Id="rId14" Type="http://schemas.openxmlformats.org/officeDocument/2006/relationships/tags" Target="../tags/tag74.xml"/><Relationship Id="rId13" Type="http://schemas.openxmlformats.org/officeDocument/2006/relationships/tags" Target="../tags/tag73.xml"/><Relationship Id="rId12" Type="http://schemas.openxmlformats.org/officeDocument/2006/relationships/tags" Target="../tags/tag72.xml"/><Relationship Id="rId11" Type="http://schemas.openxmlformats.org/officeDocument/2006/relationships/slide" Target="slide7.xml"/><Relationship Id="rId10" Type="http://schemas.openxmlformats.org/officeDocument/2006/relationships/tags" Target="../tags/tag71.xml"/><Relationship Id="rId1" Type="http://schemas.openxmlformats.org/officeDocument/2006/relationships/tags" Target="../tags/tag6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90.xml"/><Relationship Id="rId1" Type="http://schemas.openxmlformats.org/officeDocument/2006/relationships/tags" Target="../tags/tag8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6.xml"/><Relationship Id="rId4" Type="http://schemas.openxmlformats.org/officeDocument/2006/relationships/slideLayout" Target="../slideLayouts/slideLayout4.xml"/><Relationship Id="rId3" Type="http://schemas.openxmlformats.org/officeDocument/2006/relationships/slide" Target="slide27.xml"/><Relationship Id="rId2" Type="http://schemas.openxmlformats.org/officeDocument/2006/relationships/tags" Target="../tags/tag92.xml"/><Relationship Id="rId1" Type="http://schemas.openxmlformats.org/officeDocument/2006/relationships/tags" Target="../tags/tag91.xml"/></Relationships>
</file>

<file path=ppt/slides/_rels/slide2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6.xml"/><Relationship Id="rId3" Type="http://schemas.openxmlformats.org/officeDocument/2006/relationships/tags" Target="../tags/tag94.xml"/><Relationship Id="rId2" Type="http://schemas.openxmlformats.org/officeDocument/2006/relationships/slide" Target="slide26.xml"/><Relationship Id="rId1" Type="http://schemas.openxmlformats.org/officeDocument/2006/relationships/tags" Target="../tags/tag93.xml"/></Relationships>
</file>

<file path=ppt/slides/_rels/slide2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7.xml"/><Relationship Id="rId3" Type="http://schemas.openxmlformats.org/officeDocument/2006/relationships/slideLayout" Target="../slideLayouts/slideLayout16.xml"/><Relationship Id="rId2" Type="http://schemas.openxmlformats.org/officeDocument/2006/relationships/tags" Target="../tags/tag96.xml"/><Relationship Id="rId1" Type="http://schemas.openxmlformats.org/officeDocument/2006/relationships/tags" Target="../tags/tag95.xml"/></Relationships>
</file>

<file path=ppt/slides/_rels/slide2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8.xml"/><Relationship Id="rId3" Type="http://schemas.openxmlformats.org/officeDocument/2006/relationships/slideLayout" Target="../slideLayouts/slideLayout5.xml"/><Relationship Id="rId2" Type="http://schemas.openxmlformats.org/officeDocument/2006/relationships/tags" Target="../tags/tag98.xml"/><Relationship Id="rId1" Type="http://schemas.openxmlformats.org/officeDocument/2006/relationships/tags" Target="../tags/tag97.xml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5.xml"/><Relationship Id="rId3" Type="http://schemas.openxmlformats.org/officeDocument/2006/relationships/tags" Target="../tags/tag77.xml"/><Relationship Id="rId2" Type="http://schemas.openxmlformats.org/officeDocument/2006/relationships/tags" Target="../tags/tag76.xml"/><Relationship Id="rId1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9.xml"/><Relationship Id="rId4" Type="http://schemas.openxmlformats.org/officeDocument/2006/relationships/slideLayout" Target="../slideLayouts/slideLayout5.xml"/><Relationship Id="rId3" Type="http://schemas.openxmlformats.org/officeDocument/2006/relationships/tags" Target="../tags/tag100.xml"/><Relationship Id="rId2" Type="http://schemas.openxmlformats.org/officeDocument/2006/relationships/tags" Target="../tags/tag99.xml"/><Relationship Id="rId1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3.xml"/><Relationship Id="rId6" Type="http://schemas.openxmlformats.org/officeDocument/2006/relationships/slideLayout" Target="../slideLayouts/slideLayout5.xml"/><Relationship Id="rId5" Type="http://schemas.openxmlformats.org/officeDocument/2006/relationships/tags" Target="../tags/tag81.xml"/><Relationship Id="rId4" Type="http://schemas.openxmlformats.org/officeDocument/2006/relationships/tags" Target="../tags/tag80.xml"/><Relationship Id="rId3" Type="http://schemas.openxmlformats.org/officeDocument/2006/relationships/tags" Target="../tags/tag79.xml"/><Relationship Id="rId2" Type="http://schemas.openxmlformats.org/officeDocument/2006/relationships/tags" Target="../tags/tag78.xml"/><Relationship Id="rId1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5.xml"/><Relationship Id="rId2" Type="http://schemas.openxmlformats.org/officeDocument/2006/relationships/tags" Target="../tags/tag84.xml"/><Relationship Id="rId1" Type="http://schemas.openxmlformats.org/officeDocument/2006/relationships/tags" Target="../tags/tag8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-38100" y="3294380"/>
            <a:ext cx="12228195" cy="3623945"/>
            <a:chOff x="-4142" y="2895"/>
            <a:chExt cx="15366" cy="5482"/>
          </a:xfrm>
        </p:grpSpPr>
        <p:sp>
          <p:nvSpPr>
            <p:cNvPr id="8" name="矩形 7"/>
            <p:cNvSpPr/>
            <p:nvPr/>
          </p:nvSpPr>
          <p:spPr>
            <a:xfrm>
              <a:off x="-4142" y="5175"/>
              <a:ext cx="15366" cy="3202"/>
            </a:xfrm>
            <a:prstGeom prst="rect">
              <a:avLst/>
            </a:prstGeom>
            <a:solidFill>
              <a:srgbClr val="CE9F7A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/>
          </p:nvSpPr>
          <p:spPr>
            <a:xfrm>
              <a:off x="-4142" y="2895"/>
              <a:ext cx="15366" cy="2345"/>
            </a:xfrm>
            <a:prstGeom prst="rect">
              <a:avLst/>
            </a:prstGeom>
            <a:solidFill>
              <a:srgbClr val="E9D3C0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sp>
        <p:nvSpPr>
          <p:cNvPr id="16" name="矩形 15"/>
          <p:cNvSpPr/>
          <p:nvPr/>
        </p:nvSpPr>
        <p:spPr>
          <a:xfrm>
            <a:off x="8255000" y="982345"/>
            <a:ext cx="3333115" cy="1665605"/>
          </a:xfrm>
          <a:prstGeom prst="rect">
            <a:avLst/>
          </a:prstGeom>
          <a:ln w="38100">
            <a:noFill/>
          </a:ln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wrap="none">
            <a:noAutofit/>
          </a:bodyPr>
          <a:p>
            <a:pPr algn="ctr"/>
            <a:r>
              <a:rPr lang="en-US" sz="11000" b="1" dirty="0">
                <a:solidFill>
                  <a:schemeClr val="accent2">
                    <a:lumMod val="75000"/>
                  </a:schemeClr>
                </a:solidFill>
                <a:latin typeface="思源黑体 CN Heavy" panose="020B0A00000000000000" charset="-122"/>
                <a:ea typeface="思源黑体 CN Heavy" panose="020B0A00000000000000" charset="-122"/>
                <a:sym typeface="Arial" panose="020B0604020202020204"/>
              </a:rPr>
              <a:t> </a:t>
            </a:r>
            <a:r>
              <a:rPr lang="zh-CN" altLang="en-US" sz="11000" b="1" dirty="0">
                <a:solidFill>
                  <a:schemeClr val="accent2">
                    <a:lumMod val="75000"/>
                  </a:schemeClr>
                </a:solidFill>
                <a:latin typeface="思源黑体 CN Heavy" panose="020B0A00000000000000" charset="-122"/>
                <a:ea typeface="思源黑体 CN Heavy" panose="020B0A00000000000000" charset="-122"/>
                <a:sym typeface="Arial" panose="020B0604020202020204"/>
              </a:rPr>
              <a:t>政治</a:t>
            </a:r>
            <a:endParaRPr lang="zh-CN" altLang="en-US" sz="11000" b="1" dirty="0">
              <a:solidFill>
                <a:schemeClr val="accent2">
                  <a:lumMod val="75000"/>
                </a:schemeClr>
              </a:solidFill>
              <a:latin typeface="思源黑体 CN Heavy" panose="020B0A00000000000000" charset="-122"/>
              <a:ea typeface="思源黑体 CN Heavy" panose="020B0A00000000000000" charset="-122"/>
              <a:sym typeface="Arial" panose="020B0604020202020204"/>
            </a:endParaRPr>
          </a:p>
        </p:txBody>
      </p:sp>
      <p:sp>
        <p:nvSpPr>
          <p:cNvPr id="33815" name="Text Box 9"/>
          <p:cNvSpPr txBox="1">
            <a:spLocks noChangeArrowheads="1"/>
          </p:cNvSpPr>
          <p:nvPr/>
        </p:nvSpPr>
        <p:spPr bwMode="auto">
          <a:xfrm>
            <a:off x="1414780" y="5247005"/>
            <a:ext cx="2285365" cy="13487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noAutofit/>
          </a:bodyPr>
          <a:p>
            <a:pPr defTabSz="914400">
              <a:spcBef>
                <a:spcPct val="50000"/>
              </a:spcBef>
            </a:pPr>
            <a:r>
              <a:rPr lang="en-US" altLang="zh-CN" sz="1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lang="zh-CN" altLang="en-US" sz="1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主</a:t>
            </a:r>
            <a:r>
              <a:rPr lang="en-US" altLang="zh-CN" sz="1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</a:t>
            </a:r>
            <a:r>
              <a:rPr lang="zh-CN" altLang="en-US" sz="1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编</a:t>
            </a:r>
            <a:r>
              <a:rPr lang="en-US" altLang="zh-CN" sz="1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</a:t>
            </a:r>
            <a:r>
              <a:rPr lang="zh-CN" altLang="en-US" sz="1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李</a:t>
            </a:r>
            <a:r>
              <a:rPr lang="en-US" altLang="zh-CN" sz="1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</a:t>
            </a:r>
            <a:r>
              <a:rPr lang="zh-CN" altLang="en-US" sz="1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娟</a:t>
            </a:r>
            <a:r>
              <a:rPr lang="en-US" altLang="zh-CN" sz="1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</a:t>
            </a:r>
            <a:endParaRPr lang="en-US" altLang="zh-CN" sz="1800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defTabSz="914400">
              <a:spcBef>
                <a:spcPct val="50000"/>
              </a:spcBef>
            </a:pPr>
            <a:r>
              <a:rPr lang="en-US" altLang="zh-CN" sz="1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        </a:t>
            </a:r>
            <a:r>
              <a:rPr lang="zh-CN" altLang="en-US" sz="1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杨</a:t>
            </a:r>
            <a:r>
              <a:rPr lang="en-US" altLang="zh-CN" sz="1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</a:t>
            </a:r>
            <a:r>
              <a:rPr lang="zh-CN" altLang="en-US" sz="1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莉</a:t>
            </a:r>
            <a:r>
              <a:rPr lang="en-US" altLang="zh-CN" sz="1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</a:t>
            </a:r>
            <a:endParaRPr lang="en-US" altLang="zh-CN" sz="1800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defTabSz="914400">
              <a:spcBef>
                <a:spcPct val="50000"/>
              </a:spcBef>
            </a:pPr>
            <a:r>
              <a:rPr lang="en-US" altLang="zh-CN" sz="1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          </a:t>
            </a:r>
            <a:r>
              <a:rPr lang="zh-CN" sz="1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戴忠慧</a:t>
            </a:r>
            <a:endParaRPr lang="zh-CN" sz="1800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551815" y="1308735"/>
            <a:ext cx="7959090" cy="1336675"/>
            <a:chOff x="1660" y="2061"/>
            <a:chExt cx="12534" cy="2105"/>
          </a:xfrm>
        </p:grpSpPr>
        <p:sp>
          <p:nvSpPr>
            <p:cNvPr id="33806" name="Text Box 9"/>
            <p:cNvSpPr txBox="1">
              <a:spLocks noChangeArrowheads="1"/>
            </p:cNvSpPr>
            <p:nvPr/>
          </p:nvSpPr>
          <p:spPr bwMode="auto">
            <a:xfrm>
              <a:off x="1660" y="2339"/>
              <a:ext cx="12534" cy="158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noAutofit/>
            </a:bodyPr>
            <a:p>
              <a:pPr defTabSz="914400">
                <a:spcBef>
                  <a:spcPct val="50000"/>
                </a:spcBef>
              </a:pPr>
              <a:r>
                <a:rPr lang="zh-CN" altLang="en-US" sz="6000" b="1" dirty="0">
                  <a:solidFill>
                    <a:srgbClr val="CE9F7A"/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职教高考新实践基础篇</a:t>
              </a:r>
              <a:r>
                <a:rPr lang="en-US" altLang="zh-CN" sz="6000" b="1" dirty="0">
                  <a:solidFill>
                    <a:srgbClr val="CE9F7A"/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 </a:t>
              </a:r>
              <a:endParaRPr lang="en-US" altLang="zh-CN" sz="6000" b="1" dirty="0">
                <a:solidFill>
                  <a:srgbClr val="CE9F7A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endParaRPr>
            </a:p>
          </p:txBody>
        </p:sp>
        <p:cxnSp>
          <p:nvCxnSpPr>
            <p:cNvPr id="12" name="直接连接符 11"/>
            <p:cNvCxnSpPr/>
            <p:nvPr/>
          </p:nvCxnSpPr>
          <p:spPr>
            <a:xfrm flipH="1">
              <a:off x="1773" y="4128"/>
              <a:ext cx="12187" cy="38"/>
            </a:xfrm>
            <a:prstGeom prst="line">
              <a:avLst/>
            </a:prstGeom>
            <a:ln w="38100">
              <a:solidFill>
                <a:srgbClr val="CE9F7A"/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 flipH="1">
              <a:off x="1773" y="2061"/>
              <a:ext cx="12187" cy="38"/>
            </a:xfrm>
            <a:prstGeom prst="line">
              <a:avLst/>
            </a:prstGeom>
            <a:ln w="38100">
              <a:solidFill>
                <a:srgbClr val="CE9F7A"/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</p:grpSp>
      <p:pic>
        <p:nvPicPr>
          <p:cNvPr id="25" name="图片 24"/>
          <p:cNvPicPr>
            <a:picLocks noChangeAspect="1"/>
          </p:cNvPicPr>
          <p:nvPr/>
        </p:nvPicPr>
        <p:blipFill>
          <a:blip r:embed="rId1"/>
          <a:srcRect l="16662" t="20503" r="2931" b="18552"/>
          <a:stretch>
            <a:fillRect/>
          </a:stretch>
        </p:blipFill>
        <p:spPr>
          <a:xfrm>
            <a:off x="7103110" y="3478530"/>
            <a:ext cx="4313555" cy="32607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38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38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38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38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33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ldLvl="0" animBg="1"/>
      <p:bldP spid="338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60045" y="1773555"/>
            <a:ext cx="11466830" cy="5784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just" fontAlgn="auto">
              <a:lnSpc>
                <a:spcPts val="3800"/>
              </a:lnSpc>
            </a:pPr>
            <a:r>
              <a:rPr lang="zh-CN" altLang="en-US" sz="2400" b="1">
                <a:latin typeface="+mn-ea"/>
              </a:rPr>
              <a:t>1. 宪法的基本原则的内涵是什么？</a:t>
            </a:r>
            <a:endParaRPr lang="zh-CN" altLang="en-US" sz="2400" b="1">
              <a:latin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60045" y="2635250"/>
            <a:ext cx="11466830" cy="341884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indent="457200" algn="just" fontAlgn="auto">
              <a:lnSpc>
                <a:spcPts val="3800"/>
              </a:lnSpc>
            </a:pPr>
            <a:r>
              <a:rPr lang="zh-CN" altLang="en-US" sz="2400">
                <a:latin typeface="+mn-ea"/>
              </a:rPr>
              <a:t>宪法的基本原则，是对宪法的制定、修改、实施、遵守等环节起指导作用的基本准则，贯穿宪法规范始终。我国宪法的基本原则集中反映了规范权力运行、保障公民权利的基本精神，体现了社会主义法治的根本性质。</a:t>
            </a:r>
            <a:endParaRPr lang="zh-CN" altLang="en-US" sz="2400">
              <a:latin typeface="+mn-ea"/>
            </a:endParaRPr>
          </a:p>
        </p:txBody>
      </p:sp>
      <p:sp>
        <p:nvSpPr>
          <p:cNvPr id="59" name="文本框 58"/>
          <p:cNvSpPr txBox="1"/>
          <p:nvPr/>
        </p:nvSpPr>
        <p:spPr>
          <a:xfrm>
            <a:off x="120015" y="1053465"/>
            <a:ext cx="1161605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 b="1">
                <a:solidFill>
                  <a:schemeClr val="bg1">
                    <a:lumMod val="50000"/>
                  </a:schemeClr>
                </a:solidFill>
                <a:latin typeface="方正黑体简体" panose="03000509000000000000" charset="-122"/>
                <a:ea typeface="方正黑体简体" panose="03000509000000000000" charset="-122"/>
              </a:rPr>
              <a:t>（二）宪法的基本原则</a:t>
            </a:r>
            <a:endParaRPr lang="zh-CN" altLang="en-US" sz="2800" b="1">
              <a:solidFill>
                <a:schemeClr val="bg1">
                  <a:lumMod val="50000"/>
                </a:schemeClr>
              </a:solidFill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60045" y="1267460"/>
            <a:ext cx="11466830" cy="5784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457200" indent="-457200" algn="just" fontAlgn="auto">
              <a:lnSpc>
                <a:spcPts val="3800"/>
              </a:lnSpc>
            </a:pPr>
            <a:r>
              <a:rPr lang="zh-CN" altLang="en-US" sz="2400" b="1">
                <a:latin typeface="+mn-ea"/>
                <a:sym typeface="+mn-ea"/>
              </a:rPr>
              <a:t>2. 我国宪法的基本原则主要包括哪些？</a:t>
            </a:r>
            <a:endParaRPr lang="zh-CN" altLang="en-US" sz="2400" b="1">
              <a:latin typeface="+mn-ea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60045" y="2349500"/>
            <a:ext cx="11466830" cy="30149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457200" algn="just" fontAlgn="auto">
              <a:lnSpc>
                <a:spcPts val="3800"/>
              </a:lnSpc>
            </a:pPr>
            <a:r>
              <a:rPr lang="zh-CN" altLang="en-US" sz="2400">
                <a:latin typeface="+mn-ea"/>
              </a:rPr>
              <a:t>第一，党的领导原则。中国共产党是中国特色社会主义事业的领导核心。我国宪法规定，中国共产党领导是中国特色社会主义最本质的特征。我国宪法对中国共产党领导地位和执政地位的规定，集中体现了党的主张和人民意志的高度统一。</a:t>
            </a:r>
            <a:endParaRPr lang="zh-CN" altLang="en-US" sz="2400">
              <a:latin typeface="+mn-ea"/>
            </a:endParaRPr>
          </a:p>
          <a:p>
            <a:pPr indent="457200" algn="just" fontAlgn="auto">
              <a:lnSpc>
                <a:spcPts val="3800"/>
              </a:lnSpc>
            </a:pPr>
            <a:r>
              <a:rPr lang="zh-CN" altLang="en-US" sz="2400">
                <a:latin typeface="+mn-ea"/>
              </a:rPr>
              <a:t>第二，人民当家作主原则。人民当家作主是我国社会主义民主政治的本质和核心。我国宪法强调国家的一切权力属于人民，通过确定的人民民主专政的国体和人民代表大会制度的政体等制度，把人民当家作主贯穿于国家和社会生活各个领域。</a:t>
            </a:r>
            <a:endParaRPr lang="zh-CN" altLang="en-US" sz="2400">
              <a:latin typeface="+mn-ea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60045" y="1344930"/>
            <a:ext cx="11466830" cy="39897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457200" algn="just" fontAlgn="auto">
              <a:lnSpc>
                <a:spcPts val="3800"/>
              </a:lnSpc>
            </a:pPr>
            <a:r>
              <a:rPr lang="zh-CN" altLang="en-US" sz="2400">
                <a:latin typeface="+mn-ea"/>
              </a:rPr>
              <a:t>第三，尊重和保障人权原则。我国宪法将“国家尊重和保障人权”规定为一项基本原则，对公民的各项基本权利作出全面规定，依法保障公民的生存权和发展权。</a:t>
            </a:r>
            <a:endParaRPr lang="zh-CN" altLang="en-US" sz="2400">
              <a:latin typeface="+mn-ea"/>
            </a:endParaRPr>
          </a:p>
          <a:p>
            <a:pPr indent="457200" algn="just" fontAlgn="auto">
              <a:lnSpc>
                <a:spcPts val="3800"/>
              </a:lnSpc>
            </a:pPr>
            <a:r>
              <a:rPr lang="zh-CN" altLang="en-US" sz="2400">
                <a:latin typeface="+mn-ea"/>
              </a:rPr>
              <a:t>第四，社会主义法治原则。社会主义法治原则要求坚持宪法法律至上，国家维护社会主义法制的统一和尊严。我国宪法明确规定实行依法治国，建设社会主义法治国家。</a:t>
            </a:r>
            <a:endParaRPr lang="zh-CN" altLang="en-US" sz="2400">
              <a:latin typeface="+mn-ea"/>
            </a:endParaRPr>
          </a:p>
          <a:p>
            <a:pPr indent="457200" algn="just" fontAlgn="auto">
              <a:lnSpc>
                <a:spcPts val="3800"/>
              </a:lnSpc>
            </a:pPr>
            <a:r>
              <a:rPr lang="zh-CN" altLang="en-US" sz="2400">
                <a:latin typeface="+mn-ea"/>
              </a:rPr>
              <a:t>第五，民主集中制原则。民主集中制是集中全党全国人民集体智慧，实现科学决策、民主决策的基本原则和主要途径。我国宪法规定，中华人民共和国的国家机构实行民主集中制原则。</a:t>
            </a:r>
            <a:endParaRPr lang="zh-CN" altLang="en-US" sz="2400">
              <a:latin typeface="+mn-ea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60045" y="1773555"/>
            <a:ext cx="11466830" cy="5784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just" fontAlgn="auto">
              <a:lnSpc>
                <a:spcPts val="3800"/>
              </a:lnSpc>
            </a:pPr>
            <a:r>
              <a:rPr lang="zh-CN" altLang="en-US" sz="2400" b="1">
                <a:latin typeface="+mn-ea"/>
              </a:rPr>
              <a:t>1. 我国宪法规定了哪些国家生活和社会生活中最根本、最重要的问题？</a:t>
            </a:r>
            <a:endParaRPr lang="zh-CN" altLang="en-US" sz="2400" b="1">
              <a:latin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60045" y="2491740"/>
            <a:ext cx="11466830" cy="169481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indent="457200" algn="just" fontAlgn="auto">
              <a:lnSpc>
                <a:spcPts val="3800"/>
              </a:lnSpc>
            </a:pPr>
            <a:r>
              <a:rPr lang="zh-CN" altLang="en-US" sz="2400">
                <a:latin typeface="+mn-ea"/>
              </a:rPr>
              <a:t>我国宪法规定了国家的领导核心、指导思想、根本任务、根本制度、公民的基本权利和义务、国家机构、国家标志等，这些内容是我国国家生活和社会生活中最根本、最重要的问题。</a:t>
            </a:r>
            <a:endParaRPr lang="zh-CN" altLang="en-US" sz="2400">
              <a:latin typeface="+mn-ea"/>
            </a:endParaRPr>
          </a:p>
        </p:txBody>
      </p:sp>
      <p:sp>
        <p:nvSpPr>
          <p:cNvPr id="59" name="文本框 58"/>
          <p:cNvSpPr txBox="1"/>
          <p:nvPr/>
        </p:nvSpPr>
        <p:spPr>
          <a:xfrm>
            <a:off x="120015" y="1053465"/>
            <a:ext cx="1161605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 b="1">
                <a:solidFill>
                  <a:schemeClr val="bg1">
                    <a:lumMod val="50000"/>
                  </a:schemeClr>
                </a:solidFill>
                <a:latin typeface="方正黑体简体" panose="03000509000000000000" charset="-122"/>
                <a:ea typeface="方正黑体简体" panose="03000509000000000000" charset="-122"/>
              </a:rPr>
              <a:t>（三）宪法的主要内容</a:t>
            </a:r>
            <a:endParaRPr lang="zh-CN" altLang="en-US" sz="2800" b="1">
              <a:solidFill>
                <a:schemeClr val="bg1">
                  <a:lumMod val="50000"/>
                </a:schemeClr>
              </a:solidFill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33375" y="4293870"/>
            <a:ext cx="11466830" cy="5784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just" fontAlgn="auto">
              <a:lnSpc>
                <a:spcPts val="3800"/>
              </a:lnSpc>
            </a:pPr>
            <a:r>
              <a:rPr lang="zh-CN" altLang="en-US" sz="2400" b="1">
                <a:latin typeface="+mn-ea"/>
              </a:rPr>
              <a:t>2. 我国宪法的核心内容是什么？</a:t>
            </a:r>
            <a:endParaRPr lang="zh-CN" altLang="en-US" sz="2400" b="1">
              <a:latin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33375" y="4940300"/>
            <a:ext cx="11466830" cy="107886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indent="457200" algn="just" fontAlgn="auto">
              <a:lnSpc>
                <a:spcPts val="3800"/>
              </a:lnSpc>
            </a:pPr>
            <a:r>
              <a:rPr lang="zh-CN" altLang="en-US" sz="2400">
                <a:latin typeface="+mn-ea"/>
              </a:rPr>
              <a:t>公民的基本权利和义务是宪法的核心内容，宪法是每个公民享有权利、履行义务的根本保证。</a:t>
            </a:r>
            <a:endParaRPr lang="zh-CN" altLang="en-US" sz="2400">
              <a:latin typeface="+mn-ea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60045" y="908685"/>
            <a:ext cx="11466830" cy="5784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457200" indent="-457200" algn="just" fontAlgn="auto">
              <a:lnSpc>
                <a:spcPts val="3800"/>
              </a:lnSpc>
            </a:pPr>
            <a:r>
              <a:rPr lang="zh-CN" altLang="en-US" sz="2400" b="1">
                <a:latin typeface="+mn-ea"/>
                <a:sym typeface="+mn-ea"/>
              </a:rPr>
              <a:t>3. 我国宪法规定的公民基本权利主要包括什么？</a:t>
            </a:r>
            <a:endParaRPr lang="zh-CN" altLang="en-US" sz="2400" b="1">
              <a:latin typeface="+mn-ea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60045" y="1703705"/>
            <a:ext cx="11466830" cy="10655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457200" algn="just" fontAlgn="auto">
              <a:lnSpc>
                <a:spcPts val="3800"/>
              </a:lnSpc>
            </a:pPr>
            <a:r>
              <a:rPr lang="zh-CN" altLang="en-US" sz="2400">
                <a:latin typeface="+mn-ea"/>
              </a:rPr>
              <a:t>宪法规定的公民基本权利主要包括平等权利、政治权利与自由、宗教信仰自由、人身自由、社会经济权利、文化教育权利、监督权等。</a:t>
            </a:r>
            <a:endParaRPr lang="zh-CN" altLang="en-US" sz="2400">
              <a:latin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34010" y="3141345"/>
            <a:ext cx="11466830" cy="5784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457200" indent="-457200" algn="just" fontAlgn="auto">
              <a:lnSpc>
                <a:spcPts val="3800"/>
              </a:lnSpc>
            </a:pPr>
            <a:r>
              <a:rPr lang="zh-CN" altLang="en-US" sz="2400" b="1">
                <a:latin typeface="+mn-ea"/>
                <a:sym typeface="+mn-ea"/>
              </a:rPr>
              <a:t>4. 我国宪法规定的公民的基本义务主要包括什么？</a:t>
            </a:r>
            <a:endParaRPr lang="zh-CN" altLang="en-US" sz="2400" b="1">
              <a:latin typeface="+mn-ea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34010" y="3936365"/>
            <a:ext cx="11466830" cy="20402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457200" algn="just" fontAlgn="auto">
              <a:lnSpc>
                <a:spcPts val="3800"/>
              </a:lnSpc>
            </a:pPr>
            <a:r>
              <a:rPr lang="zh-CN" altLang="en-US" sz="2400">
                <a:latin typeface="+mn-ea"/>
              </a:rPr>
              <a:t>我国宪法在规定公民享有基本权利的同时，也规定了公民必须履行的基本义务。公民的基本义务主要包括维护国家统一和全国各民族团结，遵守宪法和法律，维护祖国的安全、荣誉和利益，依法服兵役和参加民兵组织，依法纳税，以及公民必须履行的其他义务。</a:t>
            </a:r>
            <a:endParaRPr lang="zh-CN" altLang="en-US" sz="2400">
              <a:latin typeface="+mn-ea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60045" y="1195705"/>
            <a:ext cx="11466830" cy="5784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457200" indent="-457200" algn="just" fontAlgn="auto">
              <a:lnSpc>
                <a:spcPts val="3800"/>
              </a:lnSpc>
            </a:pPr>
            <a:r>
              <a:rPr lang="zh-CN" altLang="en-US" sz="2400" b="1">
                <a:latin typeface="+mn-ea"/>
                <a:sym typeface="+mn-ea"/>
              </a:rPr>
              <a:t>5. 在我国，公民的权利和义务的关系是怎样的？</a:t>
            </a:r>
            <a:endParaRPr lang="zh-CN" altLang="en-US" sz="2400" b="1">
              <a:latin typeface="+mn-ea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60045" y="2062480"/>
            <a:ext cx="11466830" cy="25279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457200" algn="just" fontAlgn="auto">
              <a:lnSpc>
                <a:spcPts val="3800"/>
              </a:lnSpc>
            </a:pPr>
            <a:r>
              <a:rPr lang="zh-CN" altLang="en-US" sz="2400">
                <a:latin typeface="+mn-ea"/>
              </a:rPr>
              <a:t>在我国，公民的权利与义务是统一的，二者不可分离。权利与义务在法律关系上是相对应存在的，公民既是享有权利的主体，又是履行义务的主体。权利的实现需要义务的履行，义务的履行确保权利的实现。不允许只享有权利不承担义务，或者多享有权利少承担义务。在某些情况下，权利就是义务，义务就是权利，如劳动和受教育既是权利又是义务。</a:t>
            </a:r>
            <a:endParaRPr lang="zh-CN" altLang="en-US" sz="2400">
              <a:latin typeface="+mn-ea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60045" y="2564765"/>
            <a:ext cx="11466830" cy="5784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just" fontAlgn="auto">
              <a:lnSpc>
                <a:spcPts val="3800"/>
              </a:lnSpc>
            </a:pPr>
            <a:r>
              <a:rPr lang="zh-CN" altLang="en-US" sz="2400" b="1">
                <a:latin typeface="+mn-ea"/>
              </a:rPr>
              <a:t>1. 宪法实施的基本内涵是什么？</a:t>
            </a:r>
            <a:endParaRPr lang="zh-CN" altLang="en-US" sz="2400" b="1">
              <a:latin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60045" y="3644900"/>
            <a:ext cx="11466830" cy="5784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457200" algn="just" fontAlgn="auto">
              <a:lnSpc>
                <a:spcPts val="3800"/>
              </a:lnSpc>
            </a:pPr>
            <a:r>
              <a:rPr lang="zh-CN" altLang="en-US" sz="2400">
                <a:latin typeface="+mn-ea"/>
              </a:rPr>
              <a:t>宪法实施，就是要落实宪法的精神与规范。</a:t>
            </a:r>
            <a:endParaRPr lang="zh-CN" altLang="en-US" sz="2400">
              <a:latin typeface="+mn-ea"/>
            </a:endParaRPr>
          </a:p>
        </p:txBody>
      </p:sp>
      <p:sp>
        <p:nvSpPr>
          <p:cNvPr id="59" name="文本框 58"/>
          <p:cNvSpPr txBox="1"/>
          <p:nvPr/>
        </p:nvSpPr>
        <p:spPr>
          <a:xfrm>
            <a:off x="120015" y="1771015"/>
            <a:ext cx="1161605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 b="1">
                <a:solidFill>
                  <a:schemeClr val="bg1">
                    <a:lumMod val="50000"/>
                  </a:schemeClr>
                </a:solidFill>
                <a:latin typeface="方正黑体简体" panose="03000509000000000000" charset="-122"/>
                <a:ea typeface="方正黑体简体" panose="03000509000000000000" charset="-122"/>
              </a:rPr>
              <a:t>（一）宪法实施的意义</a:t>
            </a:r>
            <a:endParaRPr lang="zh-CN" altLang="en-US" sz="2800" b="1">
              <a:solidFill>
                <a:schemeClr val="bg1">
                  <a:lumMod val="50000"/>
                </a:schemeClr>
              </a:solidFill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90500" y="854075"/>
            <a:ext cx="996950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3600" b="1">
                <a:solidFill>
                  <a:srgbClr val="00AEE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二、保障宪法实施</a:t>
            </a:r>
            <a:endParaRPr lang="zh-CN" altLang="en-US" sz="3600" b="1">
              <a:solidFill>
                <a:srgbClr val="00AEE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360045" y="980440"/>
            <a:ext cx="11466830" cy="5784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just" fontAlgn="auto">
              <a:lnSpc>
                <a:spcPts val="3800"/>
              </a:lnSpc>
            </a:pPr>
            <a:r>
              <a:rPr lang="zh-CN" altLang="en-US" sz="2400" b="1">
                <a:latin typeface="+mn-ea"/>
              </a:rPr>
              <a:t>2. 宪法实施有何意义？</a:t>
            </a:r>
            <a:endParaRPr lang="zh-CN" altLang="en-US" sz="2400" b="1">
              <a:latin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60045" y="1773555"/>
            <a:ext cx="11466830" cy="39897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457200" algn="just" fontAlgn="auto">
              <a:lnSpc>
                <a:spcPts val="3800"/>
              </a:lnSpc>
            </a:pPr>
            <a:r>
              <a:rPr lang="zh-CN" altLang="en-US" sz="2400">
                <a:latin typeface="+mn-ea"/>
              </a:rPr>
              <a:t>第一，宪法的生命在于实施，宪法的权威也在于实施。制定和完善宪法的目的在于将宪法的基本规范付诸实践、落实到行动上。只有这样，才能有效规范国家权力，才能维护党和人民的共同意志，保障人民的根本利益。</a:t>
            </a:r>
            <a:endParaRPr lang="zh-CN" altLang="en-US" sz="2400">
              <a:latin typeface="+mn-ea"/>
            </a:endParaRPr>
          </a:p>
          <a:p>
            <a:pPr indent="457200" algn="just" fontAlgn="auto">
              <a:lnSpc>
                <a:spcPts val="3800"/>
              </a:lnSpc>
            </a:pPr>
            <a:r>
              <a:rPr lang="zh-CN" altLang="en-US" sz="2400">
                <a:latin typeface="+mn-ea"/>
              </a:rPr>
              <a:t>第二，宪法实施是建设社会主义法治国家的首要任务和基础性工作。宪法是建设社会主义法治国家的根本遵循。坚持依法治国首先要依宪治国，坚持依法执政关键是依宪执政。只有通过宪法实施，将宪法确立的根本制度、基本制度和重要制度付诸实践，才能维护宪法的权威，推动国家治理体系和治理能力现代化，促进党和国家事业的顺利发展。</a:t>
            </a:r>
            <a:endParaRPr lang="zh-CN" altLang="en-US" sz="2400">
              <a:latin typeface="+mn-ea"/>
            </a:endParaRPr>
          </a:p>
        </p:txBody>
      </p:sp>
    </p:spTree>
  </p:cSld>
  <p:clrMapOvr>
    <a:masterClrMapping/>
  </p:clrMapOvr>
  <p:transition spd="slow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360045" y="1988820"/>
            <a:ext cx="11466830" cy="15532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457200" algn="just" fontAlgn="auto">
              <a:lnSpc>
                <a:spcPts val="3800"/>
              </a:lnSpc>
            </a:pPr>
            <a:r>
              <a:rPr lang="zh-CN" altLang="en-US" sz="2400">
                <a:latin typeface="+mn-ea"/>
              </a:rPr>
              <a:t>第三，宪法解释是正确实施宪法的必要环节。宪法解释是全国人大常委会依据宪法规定行使宪法解释权，依照宪法精神对宪法规范的内容、含义和界限作出说明。宪法解释既是宪法实施的重要内容，也是保证宪法实施的必要机制。</a:t>
            </a:r>
            <a:endParaRPr lang="zh-CN" altLang="en-US" sz="2400">
              <a:latin typeface="+mn-ea"/>
            </a:endParaRPr>
          </a:p>
        </p:txBody>
      </p:sp>
    </p:spTree>
  </p:cSld>
  <p:clrMapOvr>
    <a:masterClrMapping/>
  </p:clrMapOvr>
  <p:transition spd="slow"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360045" y="1847215"/>
            <a:ext cx="11466830" cy="5784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just" fontAlgn="auto">
              <a:lnSpc>
                <a:spcPts val="3800"/>
              </a:lnSpc>
            </a:pPr>
            <a:r>
              <a:rPr lang="zh-CN" altLang="en-US" sz="2400" b="1">
                <a:latin typeface="+mn-ea"/>
              </a:rPr>
              <a:t>1. 宪法监督的基本内涵是什么？</a:t>
            </a:r>
            <a:endParaRPr lang="zh-CN" altLang="en-US" sz="2400" b="1">
              <a:latin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360045" y="2640330"/>
            <a:ext cx="11466830" cy="5784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457200" algn="just" fontAlgn="auto">
              <a:lnSpc>
                <a:spcPts val="3800"/>
              </a:lnSpc>
            </a:pPr>
            <a:r>
              <a:rPr lang="zh-CN" altLang="en-US" sz="2400">
                <a:latin typeface="+mn-ea"/>
              </a:rPr>
              <a:t>宪法监督，是指由特定国家机关按照法律程序监督其他机关实施宪法的活动。</a:t>
            </a:r>
            <a:endParaRPr lang="zh-CN" altLang="en-US" sz="2400">
              <a:latin typeface="+mn-ea"/>
            </a:endParaRPr>
          </a:p>
        </p:txBody>
      </p:sp>
      <p:sp>
        <p:nvSpPr>
          <p:cNvPr id="59" name="文本框 58"/>
          <p:cNvSpPr txBox="1"/>
          <p:nvPr/>
        </p:nvSpPr>
        <p:spPr>
          <a:xfrm>
            <a:off x="120015" y="981710"/>
            <a:ext cx="1161605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 b="1">
                <a:solidFill>
                  <a:schemeClr val="bg1">
                    <a:lumMod val="50000"/>
                  </a:schemeClr>
                </a:solidFill>
                <a:latin typeface="方正黑体简体" panose="03000509000000000000" charset="-122"/>
                <a:ea typeface="方正黑体简体" panose="03000509000000000000" charset="-122"/>
              </a:rPr>
              <a:t>（二）我国的宪法监督制度</a:t>
            </a:r>
            <a:endParaRPr lang="zh-CN" altLang="en-US" sz="2800" b="1">
              <a:solidFill>
                <a:schemeClr val="bg1">
                  <a:lumMod val="50000"/>
                </a:schemeClr>
              </a:solidFill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2" name="文本框 1"/>
          <p:cNvSpPr txBox="1"/>
          <p:nvPr>
            <p:custDataLst>
              <p:tags r:id="rId3"/>
            </p:custDataLst>
          </p:nvPr>
        </p:nvSpPr>
        <p:spPr>
          <a:xfrm>
            <a:off x="405765" y="3860800"/>
            <a:ext cx="11466830" cy="5784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just" fontAlgn="auto">
              <a:lnSpc>
                <a:spcPts val="3800"/>
              </a:lnSpc>
            </a:pPr>
            <a:r>
              <a:rPr lang="zh-CN" altLang="en-US" sz="2400" b="1">
                <a:latin typeface="+mn-ea"/>
              </a:rPr>
              <a:t>2. 在我国，负责宪法监督的国家机关是哪一个？</a:t>
            </a:r>
            <a:endParaRPr lang="zh-CN" altLang="en-US" sz="2400" b="1">
              <a:latin typeface="+mn-ea"/>
            </a:endParaRPr>
          </a:p>
        </p:txBody>
      </p:sp>
      <p:sp>
        <p:nvSpPr>
          <p:cNvPr id="5" name="文本框 4"/>
          <p:cNvSpPr txBox="1"/>
          <p:nvPr>
            <p:custDataLst>
              <p:tags r:id="rId4"/>
            </p:custDataLst>
          </p:nvPr>
        </p:nvSpPr>
        <p:spPr>
          <a:xfrm>
            <a:off x="405765" y="4653915"/>
            <a:ext cx="11466830" cy="5784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457200" algn="just" fontAlgn="auto">
              <a:lnSpc>
                <a:spcPts val="3800"/>
              </a:lnSpc>
            </a:pPr>
            <a:r>
              <a:rPr lang="zh-CN" altLang="en-US" sz="2400">
                <a:latin typeface="+mn-ea"/>
              </a:rPr>
              <a:t>在我国，负责宪法监督的国家机关是全国人大及其常委会。</a:t>
            </a:r>
            <a:endParaRPr lang="zh-CN" altLang="en-US" sz="2400">
              <a:latin typeface="+mn-ea"/>
            </a:endParaRPr>
          </a:p>
        </p:txBody>
      </p:sp>
    </p:spTree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标题层"/>
          <p:cNvSpPr txBox="1"/>
          <p:nvPr>
            <p:custDataLst>
              <p:tags r:id="rId1"/>
            </p:custDataLst>
          </p:nvPr>
        </p:nvSpPr>
        <p:spPr bwMode="auto">
          <a:xfrm>
            <a:off x="4403619" y="1989505"/>
            <a:ext cx="799176" cy="697788"/>
          </a:xfrm>
          <a:prstGeom prst="rect">
            <a:avLst/>
          </a:prstGeom>
          <a:noFill/>
          <a:effectLst/>
        </p:spPr>
        <p:txBody>
          <a:bodyPr wrap="square" lIns="121898" tIns="60948" rIns="121898" bIns="60948">
            <a:spAutoFit/>
          </a:bodyPr>
          <a:lstStyle/>
          <a:p>
            <a:pPr algn="ctr" defTabSz="1218565">
              <a:defRPr/>
            </a:pPr>
            <a:r>
              <a:rPr lang="en-US" altLang="zh-CN" sz="3700" kern="0" dirty="0">
                <a:solidFill>
                  <a:srgbClr val="595959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01</a:t>
            </a:r>
            <a:endParaRPr lang="en-US" altLang="zh-CN" sz="3700" kern="0" dirty="0">
              <a:solidFill>
                <a:srgbClr val="595959"/>
              </a:solidFill>
              <a:latin typeface="Impact" panose="020B080603090205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71" name="直接连接符 70"/>
          <p:cNvCxnSpPr/>
          <p:nvPr>
            <p:custDataLst>
              <p:tags r:id="rId2"/>
            </p:custDataLst>
          </p:nvPr>
        </p:nvCxnSpPr>
        <p:spPr>
          <a:xfrm>
            <a:off x="5282591" y="2060106"/>
            <a:ext cx="0" cy="556586"/>
          </a:xfrm>
          <a:prstGeom prst="line">
            <a:avLst/>
          </a:prstGeom>
          <a:noFill/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/>
        </p:spPr>
      </p:cxnSp>
      <p:sp>
        <p:nvSpPr>
          <p:cNvPr id="72" name="标题层">
            <a:hlinkClick r:id="rId3" action="ppaction://hlinksldjump"/>
          </p:cNvPr>
          <p:cNvSpPr txBox="1"/>
          <p:nvPr>
            <p:custDataLst>
              <p:tags r:id="rId4"/>
            </p:custDataLst>
          </p:nvPr>
        </p:nvSpPr>
        <p:spPr bwMode="auto">
          <a:xfrm>
            <a:off x="5373857" y="1989505"/>
            <a:ext cx="3359815" cy="689610"/>
          </a:xfrm>
          <a:prstGeom prst="rect">
            <a:avLst/>
          </a:prstGeom>
          <a:noFill/>
          <a:effectLst/>
        </p:spPr>
        <p:txBody>
          <a:bodyPr wrap="square" lIns="121898" tIns="60948" rIns="121898" bIns="60948">
            <a:spAutoFit/>
          </a:bodyPr>
          <a:lstStyle/>
          <a:p>
            <a:pPr defTabSz="1218565">
              <a:defRPr/>
            </a:pPr>
            <a:r>
              <a:rPr lang="zh-CN" altLang="en-US" sz="3700" b="1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分析解读</a:t>
            </a:r>
            <a:endParaRPr lang="zh-CN" altLang="en-US" sz="3700" b="1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0" name="标题层"/>
          <p:cNvSpPr txBox="1"/>
          <p:nvPr>
            <p:custDataLst>
              <p:tags r:id="rId5"/>
            </p:custDataLst>
          </p:nvPr>
        </p:nvSpPr>
        <p:spPr bwMode="auto">
          <a:xfrm>
            <a:off x="4403619" y="3022738"/>
            <a:ext cx="799176" cy="697788"/>
          </a:xfrm>
          <a:prstGeom prst="rect">
            <a:avLst/>
          </a:prstGeom>
          <a:noFill/>
          <a:effectLst/>
        </p:spPr>
        <p:txBody>
          <a:bodyPr wrap="square" lIns="121898" tIns="60948" rIns="121898" bIns="60948">
            <a:spAutoFit/>
          </a:bodyPr>
          <a:lstStyle/>
          <a:p>
            <a:pPr algn="ctr" defTabSz="1218565">
              <a:defRPr/>
            </a:pPr>
            <a:r>
              <a:rPr lang="en-US" altLang="zh-CN" sz="3700" kern="0" dirty="0">
                <a:solidFill>
                  <a:prstClr val="black">
                    <a:lumMod val="65000"/>
                    <a:lumOff val="35000"/>
                  </a:prstClr>
                </a:solidFill>
                <a:latin typeface="Impact" panose="020B080603090205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02</a:t>
            </a:r>
            <a:endParaRPr lang="zh-CN" altLang="en-US" sz="3700" kern="0" dirty="0">
              <a:solidFill>
                <a:prstClr val="black">
                  <a:lumMod val="65000"/>
                  <a:lumOff val="35000"/>
                </a:prstClr>
              </a:solidFill>
              <a:latin typeface="Impact" panose="020B080603090205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91" name="直接连接符 90"/>
          <p:cNvCxnSpPr/>
          <p:nvPr>
            <p:custDataLst>
              <p:tags r:id="rId6"/>
            </p:custDataLst>
          </p:nvPr>
        </p:nvCxnSpPr>
        <p:spPr>
          <a:xfrm>
            <a:off x="5282591" y="3093339"/>
            <a:ext cx="0" cy="556586"/>
          </a:xfrm>
          <a:prstGeom prst="line">
            <a:avLst/>
          </a:prstGeom>
          <a:noFill/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/>
        </p:spPr>
      </p:cxnSp>
      <p:sp>
        <p:nvSpPr>
          <p:cNvPr id="92" name="标题层">
            <a:hlinkClick r:id="rId7" action="ppaction://hlinksldjump"/>
          </p:cNvPr>
          <p:cNvSpPr txBox="1"/>
          <p:nvPr>
            <p:custDataLst>
              <p:tags r:id="rId8"/>
            </p:custDataLst>
          </p:nvPr>
        </p:nvSpPr>
        <p:spPr bwMode="auto">
          <a:xfrm>
            <a:off x="5373857" y="3022738"/>
            <a:ext cx="3359815" cy="689610"/>
          </a:xfrm>
          <a:prstGeom prst="rect">
            <a:avLst/>
          </a:prstGeom>
          <a:noFill/>
          <a:effectLst/>
        </p:spPr>
        <p:txBody>
          <a:bodyPr wrap="square" lIns="121898" tIns="60948" rIns="121898" bIns="60948">
            <a:spAutoFit/>
          </a:bodyPr>
          <a:lstStyle/>
          <a:p>
            <a:pPr defTabSz="1218565">
              <a:defRPr/>
            </a:pPr>
            <a:r>
              <a:rPr lang="zh-CN" altLang="en-US" sz="3700" b="1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知识导图</a:t>
            </a:r>
            <a:endParaRPr lang="zh-CN" altLang="en-US" sz="3700" b="1" dirty="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5" name="标题层"/>
          <p:cNvSpPr txBox="1"/>
          <p:nvPr>
            <p:custDataLst>
              <p:tags r:id="rId9"/>
            </p:custDataLst>
          </p:nvPr>
        </p:nvSpPr>
        <p:spPr bwMode="auto">
          <a:xfrm>
            <a:off x="4403619" y="4055971"/>
            <a:ext cx="799176" cy="697788"/>
          </a:xfrm>
          <a:prstGeom prst="rect">
            <a:avLst/>
          </a:prstGeom>
          <a:noFill/>
          <a:effectLst/>
        </p:spPr>
        <p:txBody>
          <a:bodyPr wrap="square" lIns="121898" tIns="60948" rIns="121898" bIns="60948">
            <a:spAutoFit/>
          </a:bodyPr>
          <a:lstStyle/>
          <a:p>
            <a:pPr algn="ctr" defTabSz="1218565">
              <a:defRPr/>
            </a:pPr>
            <a:r>
              <a:rPr lang="en-US" altLang="zh-CN" sz="3700" kern="0" dirty="0">
                <a:solidFill>
                  <a:prstClr val="black">
                    <a:lumMod val="65000"/>
                    <a:lumOff val="35000"/>
                  </a:prstClr>
                </a:solidFill>
                <a:latin typeface="Impact" panose="020B080603090205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03</a:t>
            </a:r>
            <a:endParaRPr lang="zh-CN" altLang="en-US" sz="3700" kern="0" dirty="0">
              <a:solidFill>
                <a:prstClr val="black">
                  <a:lumMod val="65000"/>
                  <a:lumOff val="35000"/>
                </a:prstClr>
              </a:solidFill>
              <a:latin typeface="Impact" panose="020B080603090205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96" name="直接连接符 95"/>
          <p:cNvCxnSpPr/>
          <p:nvPr>
            <p:custDataLst>
              <p:tags r:id="rId10"/>
            </p:custDataLst>
          </p:nvPr>
        </p:nvCxnSpPr>
        <p:spPr>
          <a:xfrm>
            <a:off x="5282591" y="4126572"/>
            <a:ext cx="0" cy="556586"/>
          </a:xfrm>
          <a:prstGeom prst="line">
            <a:avLst/>
          </a:prstGeom>
          <a:noFill/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/>
        </p:spPr>
      </p:cxnSp>
      <p:sp>
        <p:nvSpPr>
          <p:cNvPr id="97" name="标题层">
            <a:hlinkClick r:id="rId11" action="ppaction://hlinksldjump"/>
          </p:cNvPr>
          <p:cNvSpPr txBox="1"/>
          <p:nvPr>
            <p:custDataLst>
              <p:tags r:id="rId12"/>
            </p:custDataLst>
          </p:nvPr>
        </p:nvSpPr>
        <p:spPr bwMode="auto">
          <a:xfrm>
            <a:off x="5373857" y="4055971"/>
            <a:ext cx="3359815" cy="689610"/>
          </a:xfrm>
          <a:prstGeom prst="rect">
            <a:avLst/>
          </a:prstGeom>
          <a:noFill/>
          <a:effectLst/>
        </p:spPr>
        <p:txBody>
          <a:bodyPr wrap="square" lIns="121898" tIns="60948" rIns="121898" bIns="60948">
            <a:spAutoFit/>
          </a:bodyPr>
          <a:lstStyle/>
          <a:p>
            <a:pPr defTabSz="1218565">
              <a:defRPr/>
            </a:pPr>
            <a:r>
              <a:rPr lang="zh-CN" altLang="en-US" sz="3700" b="1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知识梳理</a:t>
            </a:r>
            <a:endParaRPr lang="zh-CN" altLang="en-US" sz="3700" b="1" dirty="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0" name="标题层"/>
          <p:cNvSpPr txBox="1"/>
          <p:nvPr>
            <p:custDataLst>
              <p:tags r:id="rId13"/>
            </p:custDataLst>
          </p:nvPr>
        </p:nvSpPr>
        <p:spPr bwMode="auto">
          <a:xfrm>
            <a:off x="4403619" y="5089203"/>
            <a:ext cx="799176" cy="697788"/>
          </a:xfrm>
          <a:prstGeom prst="rect">
            <a:avLst/>
          </a:prstGeom>
          <a:noFill/>
          <a:effectLst/>
        </p:spPr>
        <p:txBody>
          <a:bodyPr wrap="square" lIns="121898" tIns="60948" rIns="121898" bIns="60948">
            <a:spAutoFit/>
          </a:bodyPr>
          <a:lstStyle/>
          <a:p>
            <a:pPr algn="ctr" defTabSz="1218565">
              <a:defRPr/>
            </a:pPr>
            <a:r>
              <a:rPr lang="en-US" altLang="zh-CN" sz="3700" kern="0" dirty="0">
                <a:solidFill>
                  <a:prstClr val="black">
                    <a:lumMod val="65000"/>
                    <a:lumOff val="35000"/>
                  </a:prstClr>
                </a:solidFill>
                <a:latin typeface="Impact" panose="020B080603090205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04</a:t>
            </a:r>
            <a:endParaRPr lang="zh-CN" altLang="en-US" sz="3700" kern="0" dirty="0">
              <a:solidFill>
                <a:prstClr val="black">
                  <a:lumMod val="65000"/>
                  <a:lumOff val="35000"/>
                </a:prstClr>
              </a:solidFill>
              <a:latin typeface="Impact" panose="020B080603090205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101" name="直接连接符 100"/>
          <p:cNvCxnSpPr/>
          <p:nvPr>
            <p:custDataLst>
              <p:tags r:id="rId14"/>
            </p:custDataLst>
          </p:nvPr>
        </p:nvCxnSpPr>
        <p:spPr>
          <a:xfrm>
            <a:off x="5282591" y="5159804"/>
            <a:ext cx="0" cy="556586"/>
          </a:xfrm>
          <a:prstGeom prst="line">
            <a:avLst/>
          </a:prstGeom>
          <a:noFill/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/>
        </p:spPr>
      </p:cxnSp>
      <p:sp>
        <p:nvSpPr>
          <p:cNvPr id="102" name="标题层">
            <a:hlinkClick r:id="rId15" action="ppaction://hlinksldjump"/>
          </p:cNvPr>
          <p:cNvSpPr txBox="1"/>
          <p:nvPr>
            <p:custDataLst>
              <p:tags r:id="rId16"/>
            </p:custDataLst>
          </p:nvPr>
        </p:nvSpPr>
        <p:spPr bwMode="auto">
          <a:xfrm>
            <a:off x="5373857" y="5089203"/>
            <a:ext cx="3359815" cy="689610"/>
          </a:xfrm>
          <a:prstGeom prst="rect">
            <a:avLst/>
          </a:prstGeom>
          <a:noFill/>
          <a:effectLst/>
        </p:spPr>
        <p:txBody>
          <a:bodyPr wrap="square" lIns="121898" tIns="60948" rIns="121898" bIns="60948">
            <a:spAutoFit/>
          </a:bodyPr>
          <a:lstStyle/>
          <a:p>
            <a:pPr defTabSz="1218565">
              <a:defRPr/>
            </a:pPr>
            <a:r>
              <a:rPr lang="zh-CN" altLang="en-US" sz="3700" b="1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典例分析</a:t>
            </a:r>
            <a:endParaRPr lang="zh-CN" altLang="en-US" sz="3700" b="1" dirty="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0" y="0"/>
            <a:ext cx="12192000" cy="1125538"/>
          </a:xfrm>
          <a:prstGeom prst="rect">
            <a:avLst/>
          </a:prstGeom>
          <a:solidFill>
            <a:srgbClr val="DDC5B7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3774410" y="212081"/>
            <a:ext cx="464159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44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 </a:t>
            </a:r>
            <a:r>
              <a:rPr lang="en-US" altLang="zh-CN" sz="44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CONTENTS</a:t>
            </a:r>
            <a:endParaRPr lang="en-US" altLang="zh-CN" sz="44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0" y="6310189"/>
            <a:ext cx="12200731" cy="0"/>
          </a:xfrm>
          <a:prstGeom prst="line">
            <a:avLst/>
          </a:prstGeom>
          <a:ln w="38100">
            <a:solidFill>
              <a:srgbClr val="C692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6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6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" presetClass="entr" presetSubtype="8" decel="52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4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4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decel="52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4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4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6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6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2" presetClass="entr" presetSubtype="8" decel="52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4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4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2" decel="52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4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4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6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6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2" presetClass="entr" presetSubtype="8" decel="52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4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4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decel="52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4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4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500"/>
                            </p:stCondLst>
                            <p:childTnLst>
                              <p:par>
                                <p:cTn id="5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6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6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500"/>
                            </p:stCondLst>
                            <p:childTnLst>
                              <p:par>
                                <p:cTn id="64" presetID="2" presetClass="entr" presetSubtype="8" decel="52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4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4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2" decel="52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4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4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bldLvl="0" animBg="1"/>
      <p:bldP spid="72" grpId="0" bldLvl="0" animBg="1"/>
      <p:bldP spid="90" grpId="0" bldLvl="0" animBg="1"/>
      <p:bldP spid="92" grpId="0" bldLvl="0" animBg="1"/>
      <p:bldP spid="95" grpId="0" bldLvl="0" animBg="1"/>
      <p:bldP spid="97" grpId="0" bldLvl="0" animBg="1"/>
      <p:bldP spid="100" grpId="0" bldLvl="0" animBg="1"/>
      <p:bldP spid="102" grpId="0" bldLvl="0" animBg="1"/>
      <p:bldP spid="3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406400" y="1206500"/>
            <a:ext cx="11466830" cy="5784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just" fontAlgn="auto">
              <a:lnSpc>
                <a:spcPts val="3800"/>
              </a:lnSpc>
            </a:pPr>
            <a:r>
              <a:rPr lang="zh-CN" altLang="en-US" sz="2400" b="1">
                <a:latin typeface="+mn-ea"/>
              </a:rPr>
              <a:t>3. 我国的宪法监督制度主要包括什么？</a:t>
            </a:r>
            <a:endParaRPr lang="zh-CN" altLang="en-US" sz="2400" b="1">
              <a:latin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06400" y="2143125"/>
            <a:ext cx="11466830" cy="5784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457200" algn="just" fontAlgn="auto">
              <a:lnSpc>
                <a:spcPts val="3800"/>
              </a:lnSpc>
            </a:pPr>
            <a:r>
              <a:rPr lang="zh-CN" altLang="en-US" sz="2400">
                <a:latin typeface="+mn-ea"/>
              </a:rPr>
              <a:t>我国的宪法监督制度主要包括合宪性审查、备案审查等。</a:t>
            </a:r>
            <a:endParaRPr lang="zh-CN" altLang="en-US" sz="2400">
              <a:latin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40055" y="3429635"/>
            <a:ext cx="11466830" cy="5784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just" fontAlgn="auto">
              <a:lnSpc>
                <a:spcPts val="3800"/>
              </a:lnSpc>
            </a:pPr>
            <a:r>
              <a:rPr lang="zh-CN" altLang="en-US" sz="2400" b="1">
                <a:latin typeface="+mn-ea"/>
              </a:rPr>
              <a:t>4. 合宪性审查的基本内涵是什么？</a:t>
            </a:r>
            <a:endParaRPr lang="zh-CN" altLang="en-US" sz="2400" b="1">
              <a:latin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40055" y="4366260"/>
            <a:ext cx="11466830" cy="10655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457200" algn="just" fontAlgn="auto">
              <a:lnSpc>
                <a:spcPts val="3800"/>
              </a:lnSpc>
            </a:pPr>
            <a:r>
              <a:rPr lang="zh-CN" altLang="en-US" sz="2400">
                <a:latin typeface="+mn-ea"/>
              </a:rPr>
              <a:t>合宪性审查，是全国人大及其常委会按照我国宪法规定，依据一定的程序和方式，对法律、法规等是否符合宪法进行审查并作出处理的制度。</a:t>
            </a:r>
            <a:endParaRPr lang="zh-CN" altLang="en-US" sz="2400">
              <a:latin typeface="+mn-ea"/>
            </a:endParaRPr>
          </a:p>
        </p:txBody>
      </p:sp>
    </p:spTree>
  </p:cSld>
  <p:clrMapOvr>
    <a:masterClrMapping/>
  </p:clrMapOvr>
  <p:transition spd="slow">
    <p:wip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406400" y="1206500"/>
            <a:ext cx="11466830" cy="5784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just" fontAlgn="auto">
              <a:lnSpc>
                <a:spcPts val="3800"/>
              </a:lnSpc>
            </a:pPr>
            <a:r>
              <a:rPr lang="zh-CN" altLang="en-US" sz="2400" b="1">
                <a:latin typeface="+mn-ea"/>
              </a:rPr>
              <a:t>5. 备案审查的基本内涵是什么？</a:t>
            </a:r>
            <a:endParaRPr lang="zh-CN" altLang="en-US" sz="2400" b="1">
              <a:latin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06400" y="2143125"/>
            <a:ext cx="11466830" cy="15532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457200" algn="just" fontAlgn="auto">
              <a:lnSpc>
                <a:spcPts val="3800"/>
              </a:lnSpc>
            </a:pPr>
            <a:r>
              <a:rPr lang="zh-CN" altLang="en-US" sz="2400">
                <a:latin typeface="+mn-ea"/>
              </a:rPr>
              <a:t>备案审查，是我国特有的一项保证社会主义法制统一的制度。所有的法规、规章、司法解释等规范性文件均纳入备案审查范围。我国针对不同性质和效力的规范性文件，建立了多套备案审查机制。</a:t>
            </a:r>
            <a:endParaRPr lang="zh-CN" altLang="en-US" sz="2400">
              <a:latin typeface="+mn-ea"/>
            </a:endParaRPr>
          </a:p>
        </p:txBody>
      </p:sp>
    </p:spTree>
  </p:cSld>
  <p:clrMapOvr>
    <a:masterClrMapping/>
  </p:clrMapOvr>
  <p:transition spd="slow">
    <p:wip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360045" y="1703705"/>
            <a:ext cx="11466830" cy="5784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just" fontAlgn="auto">
              <a:lnSpc>
                <a:spcPts val="3800"/>
              </a:lnSpc>
            </a:pPr>
            <a:r>
              <a:rPr lang="zh-CN" altLang="en-US" sz="2400" b="1">
                <a:latin typeface="+mn-ea"/>
              </a:rPr>
              <a:t>1. 作为新时代青年，我们应该如何维护宪法？</a:t>
            </a:r>
            <a:endParaRPr lang="zh-CN" altLang="en-US" sz="2400" b="1">
              <a:latin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360045" y="2496820"/>
            <a:ext cx="11466830" cy="15532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457200" algn="just" fontAlgn="auto">
              <a:lnSpc>
                <a:spcPts val="3800"/>
              </a:lnSpc>
            </a:pPr>
            <a:r>
              <a:rPr lang="zh-CN" altLang="en-US" sz="2400">
                <a:latin typeface="+mn-ea"/>
              </a:rPr>
              <a:t>第一，维护宪法，要学习宪法、领会宪法。</a:t>
            </a:r>
            <a:endParaRPr lang="zh-CN" altLang="en-US" sz="2400">
              <a:latin typeface="+mn-ea"/>
            </a:endParaRPr>
          </a:p>
          <a:p>
            <a:pPr indent="457200" algn="just" fontAlgn="auto">
              <a:lnSpc>
                <a:spcPts val="3800"/>
              </a:lnSpc>
            </a:pPr>
            <a:r>
              <a:rPr lang="zh-CN" altLang="en-US" sz="2400">
                <a:latin typeface="+mn-ea"/>
              </a:rPr>
              <a:t>第二，维护宪法，要认同宪法、崇尚宪法。</a:t>
            </a:r>
            <a:endParaRPr lang="zh-CN" altLang="en-US" sz="2400">
              <a:latin typeface="+mn-ea"/>
            </a:endParaRPr>
          </a:p>
          <a:p>
            <a:pPr indent="457200" algn="just" fontAlgn="auto">
              <a:lnSpc>
                <a:spcPts val="3800"/>
              </a:lnSpc>
            </a:pPr>
            <a:r>
              <a:rPr lang="zh-CN" altLang="en-US" sz="2400">
                <a:latin typeface="+mn-ea"/>
              </a:rPr>
              <a:t>第三，维护宪法，要践行宪法、捍卫宪法。</a:t>
            </a:r>
            <a:endParaRPr lang="zh-CN" altLang="en-US" sz="2400">
              <a:latin typeface="+mn-ea"/>
            </a:endParaRPr>
          </a:p>
        </p:txBody>
      </p:sp>
      <p:sp>
        <p:nvSpPr>
          <p:cNvPr id="59" name="文本框 58"/>
          <p:cNvSpPr txBox="1"/>
          <p:nvPr/>
        </p:nvSpPr>
        <p:spPr>
          <a:xfrm>
            <a:off x="120015" y="1053465"/>
            <a:ext cx="1161605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 b="1">
                <a:solidFill>
                  <a:schemeClr val="bg1">
                    <a:lumMod val="50000"/>
                  </a:schemeClr>
                </a:solidFill>
                <a:latin typeface="方正黑体简体" panose="03000509000000000000" charset="-122"/>
                <a:ea typeface="方正黑体简体" panose="03000509000000000000" charset="-122"/>
              </a:rPr>
              <a:t>（三）维护宪法人人有责</a:t>
            </a:r>
            <a:endParaRPr lang="zh-CN" altLang="en-US" sz="2800" b="1">
              <a:solidFill>
                <a:schemeClr val="bg1">
                  <a:lumMod val="50000"/>
                </a:schemeClr>
              </a:solidFill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</p:spTree>
  </p:cSld>
  <p:clrMapOvr>
    <a:masterClrMapping/>
  </p:clrMapOvr>
  <p:transition spd="slow">
    <p:wip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406400" y="1206500"/>
            <a:ext cx="11466830" cy="5784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just" fontAlgn="auto">
              <a:lnSpc>
                <a:spcPts val="3800"/>
              </a:lnSpc>
            </a:pPr>
            <a:r>
              <a:rPr lang="zh-CN" altLang="en-US" sz="2400" b="1">
                <a:latin typeface="+mn-ea"/>
              </a:rPr>
              <a:t>2. 如何做到学习宪法、领会宪法？</a:t>
            </a:r>
            <a:endParaRPr lang="zh-CN" altLang="en-US" sz="2400" b="1">
              <a:latin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06400" y="2143125"/>
            <a:ext cx="11466830" cy="15532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457200" algn="just" fontAlgn="auto">
              <a:lnSpc>
                <a:spcPts val="3800"/>
              </a:lnSpc>
            </a:pPr>
            <a:r>
              <a:rPr lang="zh-CN" altLang="en-US" sz="2400">
                <a:latin typeface="+mn-ea"/>
              </a:rPr>
              <a:t>我们要理解我国宪法的地位和作用；懂得宪法实施的意义，充分认识宪法在全面依法治国和国家治理中的重要性；明确宪法至上，任何组织和个人都不得有超越宪法和法律的特权。</a:t>
            </a:r>
            <a:endParaRPr lang="zh-CN" altLang="en-US" sz="2400">
              <a:latin typeface="+mn-ea"/>
            </a:endParaRPr>
          </a:p>
        </p:txBody>
      </p:sp>
    </p:spTree>
  </p:cSld>
  <p:clrMapOvr>
    <a:masterClrMapping/>
  </p:clrMapOvr>
  <p:transition spd="slow">
    <p:wip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406400" y="1206500"/>
            <a:ext cx="11466830" cy="5784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just" fontAlgn="auto">
              <a:lnSpc>
                <a:spcPts val="3800"/>
              </a:lnSpc>
            </a:pPr>
            <a:r>
              <a:rPr lang="zh-CN" altLang="en-US" sz="2400" b="1">
                <a:latin typeface="+mn-ea"/>
              </a:rPr>
              <a:t>3. 如何做到认同宪法、崇尚宪法？</a:t>
            </a:r>
            <a:endParaRPr lang="zh-CN" altLang="en-US" sz="2400" b="1">
              <a:latin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06400" y="2143125"/>
            <a:ext cx="11466830" cy="10655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457200" algn="just" fontAlgn="auto">
              <a:lnSpc>
                <a:spcPts val="3800"/>
              </a:lnSpc>
            </a:pPr>
            <a:r>
              <a:rPr lang="zh-CN" altLang="en-US" sz="2400">
                <a:latin typeface="+mn-ea"/>
              </a:rPr>
              <a:t>我们要增强对宪法的信服和尊崇，强化自觉维护宪法尊严、保证宪法实施的意识，坚定敬畏宪法、维护宪法的信念，让宪法精神在心中生根发芽、开花结果。</a:t>
            </a:r>
            <a:endParaRPr lang="zh-CN" altLang="en-US" sz="2400">
              <a:latin typeface="+mn-ea"/>
            </a:endParaRPr>
          </a:p>
        </p:txBody>
      </p:sp>
    </p:spTree>
  </p:cSld>
  <p:clrMapOvr>
    <a:masterClrMapping/>
  </p:clrMapOvr>
  <p:transition spd="slow">
    <p:wip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406400" y="1206500"/>
            <a:ext cx="11466830" cy="5784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just" fontAlgn="auto">
              <a:lnSpc>
                <a:spcPts val="3800"/>
              </a:lnSpc>
            </a:pPr>
            <a:r>
              <a:rPr lang="zh-CN" altLang="en-US" sz="2400" b="1">
                <a:latin typeface="+mn-ea"/>
              </a:rPr>
              <a:t>4. 如何做到践行宪法、捍卫宪法？</a:t>
            </a:r>
            <a:endParaRPr lang="zh-CN" altLang="en-US" sz="2400" b="1">
              <a:latin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06400" y="2143125"/>
            <a:ext cx="11466830" cy="15532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457200" algn="just" fontAlgn="auto">
              <a:lnSpc>
                <a:spcPts val="3800"/>
              </a:lnSpc>
            </a:pPr>
            <a:r>
              <a:rPr lang="zh-CN" altLang="en-US" sz="2400">
                <a:latin typeface="+mn-ea"/>
              </a:rPr>
              <a:t>我们要积极宣传宪法，推动宪法实施，为全社会遵守宪法贡献自己的力量；从小事身边事做起，学会运用宪法分析解决学习和生活中的实际问题；坚决维护宪法权威，自觉抵制各种妨碍宪法实施、损害宪法尊严的行为。</a:t>
            </a:r>
            <a:endParaRPr lang="zh-CN" altLang="en-US" sz="2400">
              <a:latin typeface="+mn-ea"/>
            </a:endParaRPr>
          </a:p>
        </p:txBody>
      </p:sp>
    </p:spTree>
  </p:cSld>
  <p:clrMapOvr>
    <a:masterClrMapping/>
  </p:clrMapOvr>
  <p:transition spd="slow">
    <p:wip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790575" y="1268730"/>
            <a:ext cx="10668635" cy="5784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just" fontAlgn="auto">
              <a:lnSpc>
                <a:spcPts val="3800"/>
              </a:lnSpc>
            </a:pPr>
            <a:r>
              <a:rPr lang="zh-CN" altLang="en-US" sz="2400" b="1">
                <a:latin typeface="+mn-ea"/>
              </a:rPr>
              <a:t>例题1（2023年三校生高考真题）（选择题）</a:t>
            </a:r>
            <a:endParaRPr lang="zh-CN" altLang="en-US" sz="2400" b="1">
              <a:latin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90575" y="1917065"/>
            <a:ext cx="10668635" cy="31692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457200" algn="just" fontAlgn="auto">
              <a:lnSpc>
                <a:spcPts val="4000"/>
              </a:lnSpc>
            </a:pPr>
            <a:r>
              <a:rPr sz="2400">
                <a:latin typeface="+mn-ea"/>
              </a:rPr>
              <a:t>下列制度中，能够体现我国社会主义国家性质、保证人民当家作主的根本政治制度是（ </a:t>
            </a:r>
            <a:r>
              <a:rPr lang="en-US" sz="2400">
                <a:latin typeface="+mn-ea"/>
              </a:rPr>
              <a:t>	    </a:t>
            </a:r>
            <a:r>
              <a:rPr sz="2400">
                <a:latin typeface="+mn-ea"/>
              </a:rPr>
              <a:t>）。</a:t>
            </a:r>
            <a:endParaRPr sz="2400">
              <a:latin typeface="+mn-ea"/>
            </a:endParaRPr>
          </a:p>
          <a:p>
            <a:pPr indent="457200" algn="just" fontAlgn="auto">
              <a:lnSpc>
                <a:spcPts val="4000"/>
              </a:lnSpc>
            </a:pPr>
            <a:r>
              <a:rPr sz="2400">
                <a:latin typeface="+mn-ea"/>
              </a:rPr>
              <a:t>A. 民族区域自治制度</a:t>
            </a:r>
            <a:endParaRPr sz="2400">
              <a:latin typeface="+mn-ea"/>
            </a:endParaRPr>
          </a:p>
          <a:p>
            <a:pPr indent="457200" algn="just" fontAlgn="auto">
              <a:lnSpc>
                <a:spcPts val="4000"/>
              </a:lnSpc>
            </a:pPr>
            <a:r>
              <a:rPr sz="2400">
                <a:latin typeface="+mn-ea"/>
              </a:rPr>
              <a:t>B. 中国共产党领导的多党合作和政治协商制度</a:t>
            </a:r>
            <a:endParaRPr sz="2400">
              <a:latin typeface="+mn-ea"/>
            </a:endParaRPr>
          </a:p>
          <a:p>
            <a:pPr indent="457200" algn="just" fontAlgn="auto">
              <a:lnSpc>
                <a:spcPts val="4000"/>
              </a:lnSpc>
            </a:pPr>
            <a:r>
              <a:rPr sz="2400">
                <a:latin typeface="+mn-ea"/>
              </a:rPr>
              <a:t>C. 人民代表大会制度</a:t>
            </a:r>
            <a:endParaRPr sz="2400">
              <a:latin typeface="+mn-ea"/>
            </a:endParaRPr>
          </a:p>
          <a:p>
            <a:pPr indent="457200" algn="just" fontAlgn="auto">
              <a:lnSpc>
                <a:spcPts val="4000"/>
              </a:lnSpc>
            </a:pPr>
            <a:r>
              <a:rPr sz="2400">
                <a:latin typeface="+mn-ea"/>
              </a:rPr>
              <a:t>D. 基层群众自治制度</a:t>
            </a:r>
            <a:endParaRPr sz="2400">
              <a:latin typeface="+mn-ea"/>
            </a:endParaRPr>
          </a:p>
        </p:txBody>
      </p:sp>
      <p:sp>
        <p:nvSpPr>
          <p:cNvPr id="2" name="Text Box 27"/>
          <p:cNvSpPr txBox="1"/>
          <p:nvPr>
            <p:custDataLst>
              <p:tags r:id="rId1"/>
            </p:custDataLst>
          </p:nvPr>
        </p:nvSpPr>
        <p:spPr>
          <a:xfrm>
            <a:off x="2566670" y="2419985"/>
            <a:ext cx="919480" cy="522605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ctr" fontAlgn="auto">
              <a:lnSpc>
                <a:spcPts val="40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C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  <p:sp>
        <p:nvSpPr>
          <p:cNvPr id="6" name="Text Box 27"/>
          <p:cNvSpPr txBox="1"/>
          <p:nvPr>
            <p:custDataLst>
              <p:tags r:id="rId2"/>
            </p:custDataLst>
          </p:nvPr>
        </p:nvSpPr>
        <p:spPr>
          <a:xfrm>
            <a:off x="858520" y="5299075"/>
            <a:ext cx="10267950" cy="687070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ctr" fontAlgn="auto">
              <a:lnSpc>
                <a:spcPts val="40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0070C0"/>
                </a:solidFill>
                <a:latin typeface="华文细黑" panose="02010600040101010101" charset="-122"/>
                <a:ea typeface="华文细黑" panose="02010600040101010101" charset="-122"/>
              </a:rPr>
              <a:t>【</a:t>
            </a:r>
            <a:r>
              <a:rPr lang="en-US" altLang="zh-CN" sz="2400">
                <a:solidFill>
                  <a:srgbClr val="0070C0"/>
                </a:solidFill>
                <a:latin typeface="华文细黑" panose="02010600040101010101" charset="-122"/>
                <a:ea typeface="华文细黑" panose="02010600040101010101" charset="-122"/>
                <a:hlinkClick r:id="rId3" action="ppaction://hlinksldjump"/>
              </a:rPr>
              <a:t>解析</a:t>
            </a:r>
            <a:r>
              <a:rPr lang="en-US" altLang="zh-CN" sz="2400">
                <a:solidFill>
                  <a:srgbClr val="0070C0"/>
                </a:solidFill>
                <a:latin typeface="华文细黑" panose="02010600040101010101" charset="-122"/>
                <a:ea typeface="华文细黑" panose="02010600040101010101" charset="-122"/>
              </a:rPr>
              <a:t>】</a:t>
            </a:r>
            <a:endParaRPr lang="en-US" altLang="zh-CN" sz="2400">
              <a:solidFill>
                <a:srgbClr val="0070C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Text Box 27"/>
          <p:cNvSpPr txBox="1"/>
          <p:nvPr>
            <p:custDataLst>
              <p:tags r:id="rId1"/>
            </p:custDataLst>
          </p:nvPr>
        </p:nvSpPr>
        <p:spPr>
          <a:xfrm>
            <a:off x="407670" y="1278255"/>
            <a:ext cx="11190605" cy="2041525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l" fontAlgn="auto">
              <a:lnSpc>
                <a:spcPts val="35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【解析】本题考查宪法的基本原则。人民当家作主是我国社会主义民主政治的本质和核心。我国宪法强调国家的一切权力属于人民，通过确定的人民民主专政的国体和人民代表大会制度的政体等制度，把人民当家作主贯穿于国家和社会生活各个领域。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  <p:sp>
        <p:nvSpPr>
          <p:cNvPr id="2" name="圆角矩形 1">
            <a:hlinkClick r:id="rId2" action="ppaction://hlinksldjump"/>
          </p:cNvPr>
          <p:cNvSpPr/>
          <p:nvPr userDrawn="1">
            <p:custDataLst>
              <p:tags r:id="rId3"/>
            </p:custDataLst>
          </p:nvPr>
        </p:nvSpPr>
        <p:spPr>
          <a:xfrm>
            <a:off x="10775315" y="6238240"/>
            <a:ext cx="1261110" cy="539115"/>
          </a:xfrm>
          <a:prstGeom prst="roundRect">
            <a:avLst/>
          </a:prstGeom>
          <a:solidFill>
            <a:srgbClr val="4F3331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返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回</a:t>
            </a:r>
            <a:endParaRPr kumimoji="0" lang="zh-CN" sz="24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837565" y="909955"/>
            <a:ext cx="11055350" cy="5784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just" fontAlgn="auto">
              <a:lnSpc>
                <a:spcPts val="3800"/>
              </a:lnSpc>
            </a:pPr>
            <a:r>
              <a:rPr lang="zh-CN" altLang="en-US" sz="2400" b="1">
                <a:latin typeface="+mn-ea"/>
              </a:rPr>
              <a:t>例题2（2021年三校生高考</a:t>
            </a:r>
            <a:r>
              <a:rPr lang="zh-CN" altLang="en-US" sz="2400" b="1">
                <a:latin typeface="+mn-ea"/>
                <a:sym typeface="+mn-ea"/>
              </a:rPr>
              <a:t>真题</a:t>
            </a:r>
            <a:r>
              <a:rPr lang="zh-CN" altLang="en-US" sz="2400" b="1">
                <a:latin typeface="+mn-ea"/>
              </a:rPr>
              <a:t>）（判断题）</a:t>
            </a:r>
            <a:endParaRPr lang="zh-CN" altLang="en-US" sz="2400" b="1">
              <a:latin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22300" y="1701800"/>
            <a:ext cx="11055350" cy="10655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914400" lvl="4" indent="457200" algn="just" fontAlgn="auto">
              <a:lnSpc>
                <a:spcPts val="3800"/>
              </a:lnSpc>
            </a:pPr>
            <a:r>
              <a:rPr sz="2400">
                <a:latin typeface="+mn-ea"/>
              </a:rPr>
              <a:t>宪法规定的公民基本权利不包括政治权利和自由。（</a:t>
            </a:r>
            <a:r>
              <a:rPr lang="en-US" sz="2400">
                <a:latin typeface="+mn-ea"/>
              </a:rPr>
              <a:t>	    </a:t>
            </a:r>
            <a:r>
              <a:rPr sz="2400">
                <a:latin typeface="+mn-ea"/>
              </a:rPr>
              <a:t> ）</a:t>
            </a:r>
            <a:endParaRPr sz="2400">
              <a:latin typeface="+mn-ea"/>
            </a:endParaRPr>
          </a:p>
          <a:p>
            <a:pPr marL="1371600" lvl="5" indent="0" algn="just" fontAlgn="auto">
              <a:lnSpc>
                <a:spcPts val="3800"/>
              </a:lnSpc>
            </a:pPr>
            <a:r>
              <a:rPr sz="2400">
                <a:latin typeface="+mn-ea"/>
              </a:rPr>
              <a:t>A. 正确 </a:t>
            </a:r>
            <a:r>
              <a:rPr lang="en-US" sz="2400">
                <a:latin typeface="+mn-ea"/>
              </a:rPr>
              <a:t>			</a:t>
            </a:r>
            <a:r>
              <a:rPr sz="2400">
                <a:latin typeface="+mn-ea"/>
              </a:rPr>
              <a:t>B. 错误</a:t>
            </a:r>
            <a:endParaRPr sz="2400">
              <a:latin typeface="+mn-ea"/>
            </a:endParaRPr>
          </a:p>
        </p:txBody>
      </p:sp>
      <p:sp>
        <p:nvSpPr>
          <p:cNvPr id="5" name="Text Box 27"/>
          <p:cNvSpPr txBox="1"/>
          <p:nvPr>
            <p:custDataLst>
              <p:tags r:id="rId1"/>
            </p:custDataLst>
          </p:nvPr>
        </p:nvSpPr>
        <p:spPr>
          <a:xfrm>
            <a:off x="694690" y="3357880"/>
            <a:ext cx="10897870" cy="1635125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l" fontAlgn="auto">
              <a:lnSpc>
                <a:spcPts val="40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【解析】本题考查宪法的主要内容。宪法规定的公民基本权利主要包括平等权利、政治权利与自由、宗教信仰自由、人身自由、社会经济权利、文化教育权利、监督权等。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  <p:sp>
        <p:nvSpPr>
          <p:cNvPr id="6" name="Text Box 27"/>
          <p:cNvSpPr txBox="1"/>
          <p:nvPr>
            <p:custDataLst>
              <p:tags r:id="rId2"/>
            </p:custDataLst>
          </p:nvPr>
        </p:nvSpPr>
        <p:spPr>
          <a:xfrm>
            <a:off x="8975090" y="1700530"/>
            <a:ext cx="919480" cy="687070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ctr" fontAlgn="auto">
              <a:lnSpc>
                <a:spcPts val="40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B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622300" y="1196975"/>
            <a:ext cx="11055350" cy="5784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just" fontAlgn="auto">
              <a:lnSpc>
                <a:spcPts val="3800"/>
              </a:lnSpc>
            </a:pPr>
            <a:r>
              <a:rPr lang="zh-CN" altLang="en-US" sz="2400" b="1">
                <a:latin typeface="+mn-ea"/>
              </a:rPr>
              <a:t>例题 3（填空题）</a:t>
            </a:r>
            <a:endParaRPr lang="zh-CN" altLang="en-US" sz="2400" b="1">
              <a:latin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22300" y="2060575"/>
            <a:ext cx="11055350" cy="668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457200" algn="just" fontAlgn="auto">
              <a:lnSpc>
                <a:spcPts val="4500"/>
              </a:lnSpc>
            </a:pPr>
            <a:r>
              <a:rPr sz="2400">
                <a:latin typeface="+mn-ea"/>
              </a:rPr>
              <a:t>在我国，______</a:t>
            </a:r>
            <a:r>
              <a:rPr sz="2400">
                <a:latin typeface="+mn-ea"/>
                <a:sym typeface="+mn-ea"/>
              </a:rPr>
              <a:t>__________</a:t>
            </a:r>
            <a:r>
              <a:rPr sz="2400">
                <a:latin typeface="+mn-ea"/>
              </a:rPr>
              <a:t>__既是公民的权利，也是公民的义务。</a:t>
            </a:r>
            <a:endParaRPr sz="2400">
              <a:latin typeface="+mn-ea"/>
            </a:endParaRPr>
          </a:p>
        </p:txBody>
      </p:sp>
      <p:sp>
        <p:nvSpPr>
          <p:cNvPr id="5" name="Text Box 27"/>
          <p:cNvSpPr txBox="1"/>
          <p:nvPr>
            <p:custDataLst>
              <p:tags r:id="rId1"/>
            </p:custDataLst>
          </p:nvPr>
        </p:nvSpPr>
        <p:spPr>
          <a:xfrm>
            <a:off x="622935" y="3430270"/>
            <a:ext cx="10897870" cy="1745615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l" fontAlgn="auto">
              <a:lnSpc>
                <a:spcPts val="40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【解析】本题考查宪法的主要内容。在我国，公民的权利与义务是统一的，二者不可分离。在某些情况下，权利就是义务，义务就是权利，如劳动和受教育既是权利也是义务。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  <p:sp>
        <p:nvSpPr>
          <p:cNvPr id="7" name="Text Box 27"/>
          <p:cNvSpPr txBox="1"/>
          <p:nvPr>
            <p:custDataLst>
              <p:tags r:id="rId2"/>
            </p:custDataLst>
          </p:nvPr>
        </p:nvSpPr>
        <p:spPr>
          <a:xfrm>
            <a:off x="2278380" y="2061845"/>
            <a:ext cx="3201670" cy="502285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ctr" fontAlgn="auto">
              <a:lnSpc>
                <a:spcPts val="40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劳动和受教育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6" descr="0006.jpg"/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-26670"/>
            <a:ext cx="12190730" cy="6936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圆角矩形 2"/>
          <p:cNvSpPr/>
          <p:nvPr>
            <p:custDataLst>
              <p:tags r:id="rId2"/>
            </p:custDataLst>
          </p:nvPr>
        </p:nvSpPr>
        <p:spPr>
          <a:xfrm>
            <a:off x="1070610" y="2136775"/>
            <a:ext cx="10131425" cy="343916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72" tIns="45736" rIns="91472" bIns="45736" rtlCol="0" anchor="ctr"/>
          <a:p>
            <a:pPr algn="ctr"/>
            <a:endParaRPr lang="zh-CN" altLang="en-US"/>
          </a:p>
        </p:txBody>
      </p:sp>
      <p:sp>
        <p:nvSpPr>
          <p:cNvPr id="5" name="六边形 4"/>
          <p:cNvSpPr/>
          <p:nvPr>
            <p:custDataLst>
              <p:tags r:id="rId3"/>
            </p:custDataLst>
          </p:nvPr>
        </p:nvSpPr>
        <p:spPr>
          <a:xfrm>
            <a:off x="2710815" y="1703070"/>
            <a:ext cx="6707505" cy="930910"/>
          </a:xfrm>
          <a:prstGeom prst="hexagon">
            <a:avLst/>
          </a:prstGeom>
          <a:solidFill>
            <a:srgbClr val="C692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72" tIns="45736" rIns="91472" bIns="45736" rtlCol="0" anchor="ctr"/>
          <a:p>
            <a:pPr algn="ctr"/>
            <a:r>
              <a:rPr lang="zh-CN" altLang="en-US" sz="4000" b="1" spc="1500" dirty="0">
                <a:solidFill>
                  <a:schemeClr val="bg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zh-CN" altLang="en-US" sz="4000" b="1" spc="1500" dirty="0">
                <a:solidFill>
                  <a:schemeClr val="bg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四单元</a:t>
            </a:r>
            <a:endParaRPr lang="zh-CN" altLang="en-US" sz="4000" b="1" spc="1500" dirty="0">
              <a:solidFill>
                <a:schemeClr val="bg1"/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524635" y="3288030"/>
            <a:ext cx="9483725" cy="1014730"/>
          </a:xfrm>
          <a:prstGeom prst="rect">
            <a:avLst/>
          </a:prstGeom>
        </p:spPr>
        <p:txBody>
          <a:bodyPr wrap="square">
            <a:spAutoFit/>
          </a:bodyPr>
          <a:p>
            <a:pPr indent="0" algn="ctr" fontAlgn="auto">
              <a:lnSpc>
                <a:spcPct val="150000"/>
              </a:lnSpc>
            </a:pPr>
            <a:r>
              <a:rPr lang="zh-CN" altLang="en-US" sz="4000">
                <a:solidFill>
                  <a:srgbClr val="231F20"/>
                </a:solidFill>
                <a:latin typeface="方正准圆简体" panose="02010601030101010101" charset="-122"/>
                <a:ea typeface="方正准圆简体" panose="02010601030101010101" charset="-122"/>
              </a:rPr>
              <a:t>增强法治意识</a:t>
            </a:r>
            <a:endParaRPr lang="zh-CN" altLang="en-US" sz="4000">
              <a:solidFill>
                <a:srgbClr val="231F20"/>
              </a:solidFill>
              <a:latin typeface="方正准圆简体" panose="02010601030101010101" charset="-122"/>
              <a:ea typeface="方正准圆简体" panose="02010601030101010101" charset="-122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6" descr="0006.jpg"/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-26670"/>
            <a:ext cx="12190730" cy="6936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圆角矩形 21"/>
          <p:cNvSpPr/>
          <p:nvPr>
            <p:custDataLst>
              <p:tags r:id="rId2"/>
            </p:custDataLst>
          </p:nvPr>
        </p:nvSpPr>
        <p:spPr>
          <a:xfrm>
            <a:off x="503555" y="845185"/>
            <a:ext cx="11302365" cy="55626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72" tIns="45736" rIns="91472" bIns="45736" rtlCol="0" anchor="ctr"/>
          <a:lstStyle/>
          <a:p>
            <a:pPr algn="ctr"/>
            <a:endParaRPr lang="zh-CN" altLang="en-US"/>
          </a:p>
        </p:txBody>
      </p:sp>
      <p:sp>
        <p:nvSpPr>
          <p:cNvPr id="23" name="六边形 22"/>
          <p:cNvSpPr/>
          <p:nvPr>
            <p:custDataLst>
              <p:tags r:id="rId3"/>
            </p:custDataLst>
          </p:nvPr>
        </p:nvSpPr>
        <p:spPr>
          <a:xfrm>
            <a:off x="2710815" y="411480"/>
            <a:ext cx="6707505" cy="930910"/>
          </a:xfrm>
          <a:prstGeom prst="hexagon">
            <a:avLst/>
          </a:prstGeom>
          <a:solidFill>
            <a:srgbClr val="C692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72" tIns="45736" rIns="91472" bIns="45736" rtlCol="0" anchor="ctr"/>
          <a:lstStyle/>
          <a:p>
            <a:pPr algn="ctr"/>
            <a:r>
              <a:rPr lang="zh-CN" altLang="en-US" sz="4000" b="1" spc="1500" dirty="0">
                <a:solidFill>
                  <a:schemeClr val="bg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单元小结</a:t>
            </a:r>
            <a:endParaRPr lang="zh-CN" altLang="en-US" sz="4000" b="1" spc="1500" dirty="0">
              <a:solidFill>
                <a:schemeClr val="bg1"/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71855" y="1703070"/>
            <a:ext cx="10652760" cy="47078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457200" algn="just" fontAlgn="auto">
              <a:lnSpc>
                <a:spcPts val="4500"/>
              </a:lnSpc>
            </a:pPr>
            <a:r>
              <a:rPr sz="2400">
                <a:latin typeface="+mn-ea"/>
              </a:rPr>
              <a:t>本单元核心内容是理解法治的科学内涵，领会我国法治建设的发展历程及成就，认识了全面依法治国的意义和总目标。理解科学立法、严格执法、公正司法、全民守法的基本内涵和基本要求，掌握建设社会主义法治国家、法治政府、法治社会的基本内涵和具体措施。认识建设社会主义法治国家，要坚持依宪治国，坚持宪法至上，理解我国宪法的地位、作用和基本原则，掌握宪法的主要内容。明确宪法实施的意义，掌握我国的宪法监督制度，理解维护宪法人人有责。学会用法治思维分析问题，用法治方式解决问题，积极参与法治中国建设，做社会主义法治的忠实崇尚者、自觉遵守者、坚定捍卫者。</a:t>
            </a:r>
            <a:endParaRPr sz="2400">
              <a:latin typeface="+mn-ea"/>
            </a:endParaRPr>
          </a:p>
        </p:txBody>
      </p:sp>
    </p:spTree>
  </p:cSld>
  <p:clrMapOvr>
    <a:masterClrMapping/>
  </p:clrMapOvr>
  <p:transition spd="slow">
    <p:push/>
  </p:transition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7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1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2" grpId="0" bldLvl="0" animBg="1"/>
          <p:bldP spid="23" grpId="0" bldLvl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7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2" grpId="0" bldLvl="0" animBg="1"/>
          <p:bldP spid="23" grpId="0" bldLvl="0" animBg="1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6" descr="0006.jpg"/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-26670"/>
            <a:ext cx="12190730" cy="6936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" name="组合 21"/>
          <p:cNvGrpSpPr/>
          <p:nvPr/>
        </p:nvGrpSpPr>
        <p:grpSpPr>
          <a:xfrm>
            <a:off x="603885" y="1542415"/>
            <a:ext cx="2556510" cy="2556510"/>
            <a:chOff x="2533" y="2203"/>
            <a:chExt cx="4026" cy="4026"/>
          </a:xfrm>
        </p:grpSpPr>
        <p:grpSp>
          <p:nvGrpSpPr>
            <p:cNvPr id="19" name="组合 18"/>
            <p:cNvGrpSpPr/>
            <p:nvPr/>
          </p:nvGrpSpPr>
          <p:grpSpPr>
            <a:xfrm>
              <a:off x="2533" y="2203"/>
              <a:ext cx="4026" cy="4026"/>
              <a:chOff x="2533" y="2203"/>
              <a:chExt cx="3168" cy="3168"/>
            </a:xfrm>
          </p:grpSpPr>
          <p:sp>
            <p:nvSpPr>
              <p:cNvPr id="11" name="空心弧 10"/>
              <p:cNvSpPr>
                <a:spLocks noChangeAspect="1"/>
              </p:cNvSpPr>
              <p:nvPr>
                <p:custDataLst>
                  <p:tags r:id="rId2"/>
                </p:custDataLst>
              </p:nvPr>
            </p:nvSpPr>
            <p:spPr>
              <a:xfrm rot="9198756">
                <a:off x="2712" y="2371"/>
                <a:ext cx="2833" cy="2833"/>
              </a:xfrm>
              <a:prstGeom prst="blockArc">
                <a:avLst>
                  <a:gd name="adj1" fmla="val 6741740"/>
                  <a:gd name="adj2" fmla="val 1597257"/>
                  <a:gd name="adj3" fmla="val 5428"/>
                </a:avLst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txBody>
              <a:bodyPr vert="horz" wrap="square" lIns="58066" tIns="29033" rIns="58066" bIns="29033" numCol="1" anchor="t" anchorCtr="0" compatLnSpc="1"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145">
                  <a:solidFill>
                    <a:prstClr val="black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12" name="空心弧 11"/>
              <p:cNvSpPr>
                <a:spLocks noChangeAspect="1"/>
              </p:cNvSpPr>
              <p:nvPr>
                <p:custDataLst>
                  <p:tags r:id="rId3"/>
                </p:custDataLst>
              </p:nvPr>
            </p:nvSpPr>
            <p:spPr>
              <a:xfrm rot="14609616">
                <a:off x="2533" y="2203"/>
                <a:ext cx="3169" cy="3169"/>
              </a:xfrm>
              <a:prstGeom prst="blockArc">
                <a:avLst>
                  <a:gd name="adj1" fmla="val 6812137"/>
                  <a:gd name="adj2" fmla="val 1623635"/>
                  <a:gd name="adj3" fmla="val 14268"/>
                </a:avLst>
              </a:prstGeom>
              <a:solidFill>
                <a:srgbClr val="DDC5B7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>
                  <a:solidFill>
                    <a:prstClr val="black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18" name="TextBox 240"/>
            <p:cNvSpPr txBox="1"/>
            <p:nvPr>
              <p:custDataLst>
                <p:tags r:id="rId4"/>
              </p:custDataLst>
            </p:nvPr>
          </p:nvSpPr>
          <p:spPr>
            <a:xfrm>
              <a:off x="3151" y="3587"/>
              <a:ext cx="2830" cy="13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5000" kern="0" dirty="0">
                  <a:solidFill>
                    <a:srgbClr val="C69274"/>
                  </a:solidFill>
                  <a:latin typeface="Impact" panose="020B0806030902050204" pitchFamily="34" charset="0"/>
                  <a:ea typeface="Arial Unicode MS" panose="020B0604020202020204" charset="-122"/>
                  <a:cs typeface="Arial Unicode MS" panose="020B0604020202020204" charset="-122"/>
                </a:rPr>
                <a:t>第</a:t>
              </a:r>
              <a:r>
                <a:rPr lang="en-US" altLang="zh-CN" sz="5000" kern="0" dirty="0">
                  <a:solidFill>
                    <a:srgbClr val="C69274"/>
                  </a:solidFill>
                  <a:latin typeface="Impact" panose="020B0806030902050204" pitchFamily="34" charset="0"/>
                  <a:ea typeface="Arial Unicode MS" panose="020B0604020202020204" charset="-122"/>
                  <a:cs typeface="Arial Unicode MS" panose="020B0604020202020204" charset="-122"/>
                </a:rPr>
                <a:t>9</a:t>
              </a:r>
              <a:r>
                <a:rPr lang="zh-CN" altLang="en-US" sz="5000" kern="0" dirty="0">
                  <a:solidFill>
                    <a:srgbClr val="C69274"/>
                  </a:solidFill>
                  <a:latin typeface="Impact" panose="020B0806030902050204" pitchFamily="34" charset="0"/>
                  <a:ea typeface="Arial Unicode MS" panose="020B0604020202020204" charset="-122"/>
                  <a:cs typeface="Arial Unicode MS" panose="020B0604020202020204" charset="-122"/>
                </a:rPr>
                <a:t>课</a:t>
              </a:r>
              <a:endParaRPr lang="zh-CN" altLang="en-US" sz="5000" kern="0" dirty="0">
                <a:solidFill>
                  <a:srgbClr val="C69274"/>
                </a:solidFill>
                <a:latin typeface="Impact" panose="020B0806030902050204" pitchFamily="34" charset="0"/>
                <a:ea typeface="Arial Unicode MS" panose="020B0604020202020204" charset="-122"/>
                <a:cs typeface="Arial Unicode MS" panose="020B0604020202020204" charset="-122"/>
              </a:endParaRPr>
            </a:p>
          </p:txBody>
        </p:sp>
      </p:grpSp>
      <p:sp>
        <p:nvSpPr>
          <p:cNvPr id="72" name="标题层"/>
          <p:cNvSpPr txBox="1"/>
          <p:nvPr>
            <p:custDataLst>
              <p:tags r:id="rId5"/>
            </p:custDataLst>
          </p:nvPr>
        </p:nvSpPr>
        <p:spPr bwMode="auto">
          <a:xfrm>
            <a:off x="3290570" y="2709545"/>
            <a:ext cx="8262620" cy="812800"/>
          </a:xfrm>
          <a:prstGeom prst="rect">
            <a:avLst/>
          </a:prstGeom>
          <a:noFill/>
          <a:effectLst/>
        </p:spPr>
        <p:txBody>
          <a:bodyPr wrap="square" lIns="121898" tIns="60948" rIns="121898" bIns="60948">
            <a:spAutoFit/>
          </a:bodyPr>
          <a:p>
            <a:pPr algn="ctr" defTabSz="1218565">
              <a:defRPr/>
            </a:pPr>
            <a:r>
              <a:rPr lang="zh-CN" altLang="en-US" sz="4500" b="1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坚持依宪治国</a:t>
            </a:r>
            <a:endParaRPr lang="zh-CN" altLang="en-US" sz="4500" b="1" dirty="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52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4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4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694055" y="1413510"/>
            <a:ext cx="10828020" cy="168846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indent="457200" algn="just" fontAlgn="auto">
              <a:lnSpc>
                <a:spcPts val="4000"/>
              </a:lnSpc>
            </a:pPr>
            <a:r>
              <a:rPr lang="zh-CN" altLang="en-US" sz="2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本课要求学生坚持宪法至上，理解我国宪法的地位、作用和基本原则，掌握宪法的主要内容。明确宪法实施的意义，掌握我国的宪法监督制度，理解维护宪法人人有责。</a:t>
            </a:r>
            <a:endParaRPr lang="zh-CN" altLang="en-US" sz="24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22935" y="1485265"/>
            <a:ext cx="10800000" cy="4036041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文本框 58"/>
          <p:cNvSpPr txBox="1"/>
          <p:nvPr/>
        </p:nvSpPr>
        <p:spPr>
          <a:xfrm>
            <a:off x="120015" y="2008505"/>
            <a:ext cx="1168781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 b="1">
                <a:solidFill>
                  <a:schemeClr val="bg1">
                    <a:lumMod val="50000"/>
                  </a:schemeClr>
                </a:solidFill>
                <a:latin typeface="方正黑体简体" panose="03000509000000000000" charset="-122"/>
                <a:ea typeface="方正黑体简体" panose="03000509000000000000" charset="-122"/>
              </a:rPr>
              <a:t>（一）宪法的地位和作用</a:t>
            </a:r>
            <a:endParaRPr lang="zh-CN" altLang="en-US" sz="2800" b="1">
              <a:solidFill>
                <a:schemeClr val="bg1">
                  <a:lumMod val="50000"/>
                </a:schemeClr>
              </a:solidFill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60" name="文本框 59"/>
          <p:cNvSpPr txBox="1"/>
          <p:nvPr/>
        </p:nvSpPr>
        <p:spPr>
          <a:xfrm>
            <a:off x="360045" y="2745740"/>
            <a:ext cx="11466830" cy="5784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just" fontAlgn="auto">
              <a:lnSpc>
                <a:spcPts val="3800"/>
              </a:lnSpc>
            </a:pPr>
            <a:r>
              <a:rPr lang="zh-CN" altLang="en-US" sz="2400" b="1">
                <a:latin typeface="+mn-ea"/>
              </a:rPr>
              <a:t>1. 为什么说宪法是我国的根本法？</a:t>
            </a:r>
            <a:endParaRPr lang="zh-CN" altLang="en-US" sz="2400" b="1">
              <a:latin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91770" y="1125220"/>
            <a:ext cx="996950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3600" b="1">
                <a:solidFill>
                  <a:srgbClr val="00AEE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一、坚持宪法至上</a:t>
            </a:r>
            <a:endParaRPr lang="zh-CN" altLang="en-US" sz="3600" b="1">
              <a:solidFill>
                <a:srgbClr val="00AEE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60045" y="3358515"/>
            <a:ext cx="11466830" cy="25279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457200" algn="just" fontAlgn="auto">
              <a:lnSpc>
                <a:spcPts val="3800"/>
              </a:lnSpc>
            </a:pPr>
            <a:r>
              <a:rPr lang="zh-CN" altLang="en-US" sz="2400">
                <a:latin typeface="+mn-ea"/>
              </a:rPr>
              <a:t>第一，我国宪法以法律的形式确认了全国各族人民奋斗的成果，规定了国家的根本制度和根本任务，是国家的根本法，具有最高的法律效力。</a:t>
            </a:r>
            <a:endParaRPr lang="zh-CN" altLang="en-US" sz="2400">
              <a:latin typeface="+mn-ea"/>
            </a:endParaRPr>
          </a:p>
          <a:p>
            <a:pPr indent="457200" algn="just" fontAlgn="auto">
              <a:lnSpc>
                <a:spcPts val="3800"/>
              </a:lnSpc>
            </a:pPr>
            <a:r>
              <a:rPr lang="zh-CN" altLang="en-US" sz="2400">
                <a:latin typeface="+mn-ea"/>
              </a:rPr>
              <a:t>第二，全国各族人民、一切国家机关和武装力量、各政党和各社会团体、各企业事业组织，都必须以宪法为根本的活动准则，维护宪法尊严、保证宪法实施。</a:t>
            </a:r>
            <a:endParaRPr lang="zh-CN" altLang="en-US" sz="2400">
              <a:latin typeface="+mn-ea"/>
            </a:endParaRPr>
          </a:p>
          <a:p>
            <a:pPr indent="457200" algn="just" fontAlgn="auto">
              <a:lnSpc>
                <a:spcPts val="3800"/>
              </a:lnSpc>
            </a:pPr>
            <a:r>
              <a:rPr lang="zh-CN" altLang="en-US" sz="2400">
                <a:latin typeface="+mn-ea"/>
              </a:rPr>
              <a:t>第三，一切法律、行政法规和地方性法规都不得同宪法相抵触。</a:t>
            </a:r>
            <a:endParaRPr lang="zh-CN" altLang="en-US" sz="2400">
              <a:latin typeface="+mn-ea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360045" y="1123950"/>
            <a:ext cx="11466830" cy="5784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just" fontAlgn="auto">
              <a:lnSpc>
                <a:spcPts val="3800"/>
              </a:lnSpc>
            </a:pPr>
            <a:r>
              <a:rPr lang="zh-CN" altLang="en-US" sz="2400" b="1">
                <a:latin typeface="+mn-ea"/>
              </a:rPr>
              <a:t>2. 我国宪法的地位是怎样的？</a:t>
            </a:r>
            <a:endParaRPr lang="zh-CN" altLang="en-US" sz="2400" b="1">
              <a:latin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360045" y="1988820"/>
            <a:ext cx="11466830" cy="25279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457200" algn="just" fontAlgn="auto">
              <a:lnSpc>
                <a:spcPts val="3800"/>
              </a:lnSpc>
            </a:pPr>
            <a:r>
              <a:rPr lang="zh-CN" altLang="en-US" sz="2400">
                <a:latin typeface="+mn-ea"/>
              </a:rPr>
              <a:t>第一，宪法是国家的根本法，是治国安邦的总章程，是党和人民意志的集中体现。</a:t>
            </a:r>
            <a:endParaRPr lang="zh-CN" altLang="en-US" sz="2400">
              <a:latin typeface="+mn-ea"/>
            </a:endParaRPr>
          </a:p>
          <a:p>
            <a:pPr indent="457200" algn="just" fontAlgn="auto">
              <a:lnSpc>
                <a:spcPts val="3800"/>
              </a:lnSpc>
            </a:pPr>
            <a:r>
              <a:rPr lang="zh-CN" altLang="en-US" sz="2400">
                <a:latin typeface="+mn-ea"/>
              </a:rPr>
              <a:t>第二，宪法具有最高的法律地位、法律权威、法律效力，具有根本性、全局性、稳定性、长期性。</a:t>
            </a:r>
            <a:endParaRPr lang="zh-CN" altLang="en-US" sz="2400">
              <a:latin typeface="+mn-ea"/>
            </a:endParaRPr>
          </a:p>
          <a:p>
            <a:pPr indent="457200" algn="just" fontAlgn="auto">
              <a:lnSpc>
                <a:spcPts val="3800"/>
              </a:lnSpc>
            </a:pPr>
            <a:r>
              <a:rPr lang="zh-CN" altLang="en-US" sz="2400">
                <a:latin typeface="+mn-ea"/>
              </a:rPr>
              <a:t>第三，任何组织或者个人，都不得有超越宪法和法律的特权。一切违反宪法和法律的行为，都必须予以追究。</a:t>
            </a:r>
            <a:endParaRPr lang="zh-CN" altLang="en-US" sz="2400">
              <a:latin typeface="+mn-ea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60045" y="549910"/>
            <a:ext cx="11466830" cy="5784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just" fontAlgn="auto">
              <a:lnSpc>
                <a:spcPts val="3800"/>
              </a:lnSpc>
            </a:pPr>
            <a:r>
              <a:rPr lang="zh-CN" altLang="en-US" sz="2400" b="1">
                <a:latin typeface="+mn-ea"/>
              </a:rPr>
              <a:t>3. 我国宪法的作用有哪些？</a:t>
            </a:r>
            <a:endParaRPr lang="zh-CN" altLang="en-US" sz="2400" b="1">
              <a:latin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60045" y="1127760"/>
            <a:ext cx="11466830" cy="49644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457200" algn="just" fontAlgn="auto">
              <a:lnSpc>
                <a:spcPts val="3800"/>
              </a:lnSpc>
            </a:pPr>
            <a:r>
              <a:rPr lang="zh-CN" altLang="en-US" sz="2400">
                <a:latin typeface="+mn-ea"/>
              </a:rPr>
              <a:t>第一，我国现行宪法是符合国情、符合实际、符合时代发展要求的好宪法，具有强大生命力。</a:t>
            </a:r>
            <a:endParaRPr lang="zh-CN" altLang="en-US" sz="2400">
              <a:latin typeface="+mn-ea"/>
            </a:endParaRPr>
          </a:p>
          <a:p>
            <a:pPr indent="457200" algn="just" fontAlgn="auto">
              <a:lnSpc>
                <a:spcPts val="3800"/>
              </a:lnSpc>
            </a:pPr>
            <a:r>
              <a:rPr lang="zh-CN" altLang="en-US" sz="2400">
                <a:latin typeface="+mn-ea"/>
              </a:rPr>
              <a:t>第二，我国宪法以其至上的法制地位和强大的法制力量，有力保障了人民当家作主。</a:t>
            </a:r>
            <a:endParaRPr lang="zh-CN" altLang="en-US" sz="2400">
              <a:latin typeface="+mn-ea"/>
            </a:endParaRPr>
          </a:p>
          <a:p>
            <a:pPr indent="457200" algn="just" fontAlgn="auto">
              <a:lnSpc>
                <a:spcPts val="3800"/>
              </a:lnSpc>
            </a:pPr>
            <a:r>
              <a:rPr lang="zh-CN" altLang="en-US" sz="2400">
                <a:latin typeface="+mn-ea"/>
              </a:rPr>
              <a:t>第三，有力促进了改革开放和社会主义现代化建设。</a:t>
            </a:r>
            <a:endParaRPr lang="zh-CN" altLang="en-US" sz="2400">
              <a:latin typeface="+mn-ea"/>
            </a:endParaRPr>
          </a:p>
          <a:p>
            <a:pPr indent="457200" algn="just" fontAlgn="auto">
              <a:lnSpc>
                <a:spcPts val="3800"/>
              </a:lnSpc>
            </a:pPr>
            <a:r>
              <a:rPr lang="zh-CN" altLang="en-US" sz="2400">
                <a:latin typeface="+mn-ea"/>
              </a:rPr>
              <a:t>第四，有力推动了社会主义法治国家进程。</a:t>
            </a:r>
            <a:endParaRPr lang="zh-CN" altLang="en-US" sz="2400">
              <a:latin typeface="+mn-ea"/>
            </a:endParaRPr>
          </a:p>
          <a:p>
            <a:pPr indent="457200" algn="just" fontAlgn="auto">
              <a:lnSpc>
                <a:spcPts val="3800"/>
              </a:lnSpc>
            </a:pPr>
            <a:r>
              <a:rPr lang="zh-CN" altLang="en-US" sz="2400">
                <a:latin typeface="+mn-ea"/>
              </a:rPr>
              <a:t>第五，有力促进了人权事业发展。</a:t>
            </a:r>
            <a:endParaRPr lang="zh-CN" altLang="en-US" sz="2400">
              <a:latin typeface="+mn-ea"/>
            </a:endParaRPr>
          </a:p>
          <a:p>
            <a:pPr indent="457200" algn="just" fontAlgn="auto">
              <a:lnSpc>
                <a:spcPts val="3800"/>
              </a:lnSpc>
            </a:pPr>
            <a:r>
              <a:rPr lang="zh-CN" altLang="en-US" sz="2400">
                <a:latin typeface="+mn-ea"/>
              </a:rPr>
              <a:t>第六，有力维护了国家统一、民族团结、社会稳定，对我国政治、经济、文化、社会生活产生了极为深刻的影响，为坚持和发展新时代中国特色社会主义提供了重要保障。</a:t>
            </a:r>
            <a:endParaRPr lang="zh-CN" altLang="en-US" sz="2400">
              <a:latin typeface="+mn-ea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00.xml><?xml version="1.0" encoding="utf-8"?>
<p:tagLst xmlns:p="http://schemas.openxmlformats.org/presentationml/2006/main">
  <p:tag name="KSO_WM_DIAGRAM_VIRTUALLY_FRAME" val="{&quot;height&quot;:379.88472440944884,&quot;left&quot;:152.02874015748026,&quot;top&quot;:116.97464566929133,&quot;width&quot;:721.4712598425198}"/>
</p:tagLst>
</file>

<file path=ppt/tags/tag101.xml><?xml version="1.0" encoding="utf-8"?>
<p:tagLst xmlns:p="http://schemas.openxmlformats.org/presentationml/2006/main">
  <p:tag name="commondata" val="eyJoZGlkIjoiMDA3ODQ3NDBjMjEwNGJmNmE2NTE5YjgyZWE4YjZkODAifQ==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KSO_WM_BEAUTIFY_FLAG" val=""/>
</p:tagLst>
</file>

<file path=ppt/tags/tag33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KSO_WM_BEAUTIFY_FLAG" val=""/>
</p:tagLst>
</file>

<file path=ppt/tags/tag35.xml><?xml version="1.0" encoding="utf-8"?>
<p:tagLst xmlns:p="http://schemas.openxmlformats.org/presentationml/2006/main">
  <p:tag name="KSO_WM_BEAUTIFY_FLAG" val=""/>
</p:tagLst>
</file>

<file path=ppt/tags/tag36.xml><?xml version="1.0" encoding="utf-8"?>
<p:tagLst xmlns:p="http://schemas.openxmlformats.org/presentationml/2006/main">
  <p:tag name="KSO_WM_BEAUTIFY_FLAG" val=""/>
</p:tagLst>
</file>

<file path=ppt/tags/tag37.xml><?xml version="1.0" encoding="utf-8"?>
<p:tagLst xmlns:p="http://schemas.openxmlformats.org/presentationml/2006/main">
  <p:tag name="KSO_WM_BEAUTIFY_FLAG" val=""/>
</p:tagLst>
</file>

<file path=ppt/tags/tag38.xml><?xml version="1.0" encoding="utf-8"?>
<p:tagLst xmlns:p="http://schemas.openxmlformats.org/presentationml/2006/main">
  <p:tag name="KSO_WM_BEAUTIFY_FLAG" val=""/>
</p:tagLst>
</file>

<file path=ppt/tags/tag39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BEAUTIFY_FLAG" val=""/>
</p:tagLst>
</file>

<file path=ppt/tags/tag41.xml><?xml version="1.0" encoding="utf-8"?>
<p:tagLst xmlns:p="http://schemas.openxmlformats.org/presentationml/2006/main">
  <p:tag name="KSO_WM_BEAUTIFY_FLAG" val=""/>
</p:tagLst>
</file>

<file path=ppt/tags/tag42.xml><?xml version="1.0" encoding="utf-8"?>
<p:tagLst xmlns:p="http://schemas.openxmlformats.org/presentationml/2006/main">
  <p:tag name="KSO_WM_BEAUTIFY_FLAG" val="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KSO_WM_BEAUTIFY_FLAG" val=""/>
</p:tagLst>
</file>

<file path=ppt/tags/tag46.xml><?xml version="1.0" encoding="utf-8"?>
<p:tagLst xmlns:p="http://schemas.openxmlformats.org/presentationml/2006/main">
  <p:tag name="KSO_WM_BEAUTIFY_FLAG" val=""/>
</p:tagLst>
</file>

<file path=ppt/tags/tag47.xml><?xml version="1.0" encoding="utf-8"?>
<p:tagLst xmlns:p="http://schemas.openxmlformats.org/presentationml/2006/main">
  <p:tag name="KSO_WM_BEAUTIFY_FLAG" val=""/>
</p:tagLst>
</file>

<file path=ppt/tags/tag48.xml><?xml version="1.0" encoding="utf-8"?>
<p:tagLst xmlns:p="http://schemas.openxmlformats.org/presentationml/2006/main">
  <p:tag name="KSO_WM_BEAUTIFY_FLAG" val=""/>
</p:tagLst>
</file>

<file path=ppt/tags/tag49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50.xml><?xml version="1.0" encoding="utf-8"?>
<p:tagLst xmlns:p="http://schemas.openxmlformats.org/presentationml/2006/main">
  <p:tag name="KSO_WM_BEAUTIFY_FLAG" val=""/>
</p:tagLst>
</file>

<file path=ppt/tags/tag51.xml><?xml version="1.0" encoding="utf-8"?>
<p:tagLst xmlns:p="http://schemas.openxmlformats.org/presentationml/2006/main">
  <p:tag name="KSO_WM_BEAUTIFY_FLAG" val=""/>
</p:tagLst>
</file>

<file path=ppt/tags/tag52.xml><?xml version="1.0" encoding="utf-8"?>
<p:tagLst xmlns:p="http://schemas.openxmlformats.org/presentationml/2006/main">
  <p:tag name="KSO_WM_BEAUTIFY_FLAG" val=""/>
</p:tagLst>
</file>

<file path=ppt/tags/tag53.xml><?xml version="1.0" encoding="utf-8"?>
<p:tagLst xmlns:p="http://schemas.openxmlformats.org/presentationml/2006/main">
  <p:tag name="KSO_WM_BEAUTIFY_FLAG" val=""/>
</p:tagLst>
</file>

<file path=ppt/tags/tag54.xml><?xml version="1.0" encoding="utf-8"?>
<p:tagLst xmlns:p="http://schemas.openxmlformats.org/presentationml/2006/main">
  <p:tag name="KSO_WM_BEAUTIFY_FLAG" val=""/>
</p:tagLst>
</file>

<file path=ppt/tags/tag55.xml><?xml version="1.0" encoding="utf-8"?>
<p:tagLst xmlns:p="http://schemas.openxmlformats.org/presentationml/2006/main">
  <p:tag name="KSO_WM_BEAUTIFY_FLAG" val=""/>
</p:tagLst>
</file>

<file path=ppt/tags/tag56.xml><?xml version="1.0" encoding="utf-8"?>
<p:tagLst xmlns:p="http://schemas.openxmlformats.org/presentationml/2006/main">
  <p:tag name="KSO_WM_BEAUTIFY_FLAG" val=""/>
</p:tagLst>
</file>

<file path=ppt/tags/tag57.xml><?xml version="1.0" encoding="utf-8"?>
<p:tagLst xmlns:p="http://schemas.openxmlformats.org/presentationml/2006/main">
  <p:tag name="KSO_WM_BEAUTIFY_FLAG" val=""/>
</p:tagLst>
</file>

<file path=ppt/tags/tag58.xml><?xml version="1.0" encoding="utf-8"?>
<p:tagLst xmlns:p="http://schemas.openxmlformats.org/presentationml/2006/main">
  <p:tag name="KSO_WM_BEAUTIFY_FLAG" val=""/>
</p:tagLst>
</file>

<file path=ppt/tags/tag59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60.xml><?xml version="1.0" encoding="utf-8"?>
<p:tagLst xmlns:p="http://schemas.openxmlformats.org/presentationml/2006/main">
  <p:tag name="KSO_WM_BEAUTIFY_FLAG" val=""/>
</p:tagLst>
</file>

<file path=ppt/tags/tag61.xml><?xml version="1.0" encoding="utf-8"?>
<p:tagLst xmlns:p="http://schemas.openxmlformats.org/presentationml/2006/main">
  <p:tag name="KSO_WM_BEAUTIFY_FLAG" val=""/>
</p:tagLst>
</file>

<file path=ppt/tags/tag62.xml><?xml version="1.0" encoding="utf-8"?>
<p:tagLst xmlns:p="http://schemas.openxmlformats.org/presentationml/2006/main">
  <p:tag name="KSO_WM_BEAUTIFY_FLAG" val=""/>
</p:tagLst>
</file>

<file path=ppt/tags/tag63.xml><?xml version="1.0" encoding="utf-8"?>
<p:tagLst xmlns:p="http://schemas.openxmlformats.org/presentationml/2006/main">
  <p:tag name="KSO_WM_BEAUTIFY_FLAG" val=""/>
</p:tagLst>
</file>

<file path=ppt/tags/tag64.xml><?xml version="1.0" encoding="utf-8"?>
<p:tagLst xmlns:p="http://schemas.openxmlformats.org/presentationml/2006/main">
  <p:tag name="KSO_WM_DIAGRAM_VIRTUALLY_FRAME" val="{&quot;height&quot;:316.0146456692913,&quot;left&quot;:228.84165354330707,&quot;top&quot;:151.00393700787401,&quot;width&quot;:468.4558267716535}"/>
</p:tagLst>
</file>

<file path=ppt/tags/tag65.xml><?xml version="1.0" encoding="utf-8"?>
<p:tagLst xmlns:p="http://schemas.openxmlformats.org/presentationml/2006/main">
  <p:tag name="KSO_WM_DIAGRAM_VIRTUALLY_FRAME" val="{&quot;height&quot;:316.0146456692913,&quot;left&quot;:228.84165354330707,&quot;top&quot;:151.00393700787401,&quot;width&quot;:468.4558267716535}"/>
</p:tagLst>
</file>

<file path=ppt/tags/tag66.xml><?xml version="1.0" encoding="utf-8"?>
<p:tagLst xmlns:p="http://schemas.openxmlformats.org/presentationml/2006/main">
  <p:tag name="KSO_WM_DIAGRAM_VIRTUALLY_FRAME" val="{&quot;height&quot;:316.0146456692913,&quot;left&quot;:228.84165354330707,&quot;top&quot;:151.00393700787401,&quot;width&quot;:468.4558267716535}"/>
</p:tagLst>
</file>

<file path=ppt/tags/tag67.xml><?xml version="1.0" encoding="utf-8"?>
<p:tagLst xmlns:p="http://schemas.openxmlformats.org/presentationml/2006/main">
  <p:tag name="KSO_WM_DIAGRAM_VIRTUALLY_FRAME" val="{&quot;height&quot;:316.0146456692913,&quot;left&quot;:228.84165354330707,&quot;top&quot;:151.00393700787401,&quot;width&quot;:468.4558267716535}"/>
</p:tagLst>
</file>

<file path=ppt/tags/tag68.xml><?xml version="1.0" encoding="utf-8"?>
<p:tagLst xmlns:p="http://schemas.openxmlformats.org/presentationml/2006/main">
  <p:tag name="KSO_WM_DIAGRAM_VIRTUALLY_FRAME" val="{&quot;height&quot;:316.0146456692913,&quot;left&quot;:228.84165354330707,&quot;top&quot;:151.00393700787401,&quot;width&quot;:468.4558267716535}"/>
</p:tagLst>
</file>

<file path=ppt/tags/tag69.xml><?xml version="1.0" encoding="utf-8"?>
<p:tagLst xmlns:p="http://schemas.openxmlformats.org/presentationml/2006/main">
  <p:tag name="KSO_WM_DIAGRAM_VIRTUALLY_FRAME" val="{&quot;height&quot;:316.0146456692913,&quot;left&quot;:228.84165354330707,&quot;top&quot;:151.00393700787401,&quot;width&quot;:468.4558267716535}"/>
</p:tagLst>
</file>

<file path=ppt/tags/tag7.xml><?xml version="1.0" encoding="utf-8"?>
<p:tagLst xmlns:p="http://schemas.openxmlformats.org/presentationml/2006/main">
  <p:tag name="KSO_WM_BEAUTIFY_FLAG" val=""/>
</p:tagLst>
</file>

<file path=ppt/tags/tag70.xml><?xml version="1.0" encoding="utf-8"?>
<p:tagLst xmlns:p="http://schemas.openxmlformats.org/presentationml/2006/main">
  <p:tag name="KSO_WM_DIAGRAM_VIRTUALLY_FRAME" val="{&quot;height&quot;:316.0146456692913,&quot;left&quot;:228.84165354330707,&quot;top&quot;:151.00393700787401,&quot;width&quot;:468.4558267716535}"/>
</p:tagLst>
</file>

<file path=ppt/tags/tag71.xml><?xml version="1.0" encoding="utf-8"?>
<p:tagLst xmlns:p="http://schemas.openxmlformats.org/presentationml/2006/main">
  <p:tag name="KSO_WM_DIAGRAM_VIRTUALLY_FRAME" val="{&quot;height&quot;:316.0146456692913,&quot;left&quot;:228.84165354330707,&quot;top&quot;:151.00393700787401,&quot;width&quot;:468.4558267716535}"/>
</p:tagLst>
</file>

<file path=ppt/tags/tag72.xml><?xml version="1.0" encoding="utf-8"?>
<p:tagLst xmlns:p="http://schemas.openxmlformats.org/presentationml/2006/main">
  <p:tag name="KSO_WM_DIAGRAM_VIRTUALLY_FRAME" val="{&quot;height&quot;:316.0146456692913,&quot;left&quot;:228.84165354330707,&quot;top&quot;:151.00393700787401,&quot;width&quot;:468.4558267716535}"/>
</p:tagLst>
</file>

<file path=ppt/tags/tag73.xml><?xml version="1.0" encoding="utf-8"?>
<p:tagLst xmlns:p="http://schemas.openxmlformats.org/presentationml/2006/main">
  <p:tag name="KSO_WM_DIAGRAM_VIRTUALLY_FRAME" val="{&quot;height&quot;:316.0146456692913,&quot;left&quot;:228.84165354330707,&quot;top&quot;:151.00393700787401,&quot;width&quot;:468.4558267716535}"/>
</p:tagLst>
</file>

<file path=ppt/tags/tag74.xml><?xml version="1.0" encoding="utf-8"?>
<p:tagLst xmlns:p="http://schemas.openxmlformats.org/presentationml/2006/main">
  <p:tag name="KSO_WM_DIAGRAM_VIRTUALLY_FRAME" val="{&quot;height&quot;:316.0146456692913,&quot;left&quot;:228.84165354330707,&quot;top&quot;:151.00393700787401,&quot;width&quot;:468.4558267716535}"/>
</p:tagLst>
</file>

<file path=ppt/tags/tag75.xml><?xml version="1.0" encoding="utf-8"?>
<p:tagLst xmlns:p="http://schemas.openxmlformats.org/presentationml/2006/main">
  <p:tag name="KSO_WM_DIAGRAM_VIRTUALLY_FRAME" val="{&quot;height&quot;:316.0146456692913,&quot;left&quot;:228.84165354330707,&quot;top&quot;:151.00393700787401,&quot;width&quot;:468.4558267716535}"/>
</p:tagLst>
</file>

<file path=ppt/tags/tag76.xml><?xml version="1.0" encoding="utf-8"?>
<p:tagLst xmlns:p="http://schemas.openxmlformats.org/presentationml/2006/main">
  <p:tag name="KSO_WM_DIAGRAM_VIRTUALLY_FRAME" val="{&quot;height&quot;:379.88472440944884,&quot;left&quot;:152.02874015748026,&quot;top&quot;:116.97464566929133,&quot;width&quot;:721.4712598425198}"/>
</p:tagLst>
</file>

<file path=ppt/tags/tag77.xml><?xml version="1.0" encoding="utf-8"?>
<p:tagLst xmlns:p="http://schemas.openxmlformats.org/presentationml/2006/main">
  <p:tag name="KSO_WM_DIAGRAM_VIRTUALLY_FRAME" val="{&quot;height&quot;:379.88472440944884,&quot;left&quot;:152.02874015748026,&quot;top&quot;:116.97464566929133,&quot;width&quot;:721.4712598425198}"/>
</p:tagLst>
</file>

<file path=ppt/tags/tag78.xml><?xml version="1.0" encoding="utf-8"?>
<p:tagLst xmlns:p="http://schemas.openxmlformats.org/presentationml/2006/main">
  <p:tag name="KSO_WM_DIAGRAM_VIRTUALLY_FRAME" val="{&quot;height&quot;:318.6167716535433,&quot;left&quot;:66.0332283464567,&quot;top&quot;:138.5531496062992,&quot;width&quot;:836.0701574803152}"/>
</p:tagLst>
</file>

<file path=ppt/tags/tag79.xml><?xml version="1.0" encoding="utf-8"?>
<p:tagLst xmlns:p="http://schemas.openxmlformats.org/presentationml/2006/main">
  <p:tag name="KSO_WM_DIAGRAM_VIRTUALLY_FRAME" val="{&quot;height&quot;:318.6167716535433,&quot;left&quot;:66.0332283464567,&quot;top&quot;:138.5531496062992,&quot;width&quot;:836.0701574803152}"/>
</p:tagLst>
</file>

<file path=ppt/tags/tag8.xml><?xml version="1.0" encoding="utf-8"?>
<p:tagLst xmlns:p="http://schemas.openxmlformats.org/presentationml/2006/main">
  <p:tag name="KSO_WM_BEAUTIFY_FLAG" val=""/>
</p:tagLst>
</file>

<file path=ppt/tags/tag80.xml><?xml version="1.0" encoding="utf-8"?>
<p:tagLst xmlns:p="http://schemas.openxmlformats.org/presentationml/2006/main">
  <p:tag name="KSO_WM_DIAGRAM_VIRTUALLY_FRAME" val="{&quot;height&quot;:318.6167716535433,&quot;left&quot;:66.0332283464567,&quot;top&quot;:138.5531496062992,&quot;width&quot;:836.0701574803152}"/>
</p:tagLst>
</file>

<file path=ppt/tags/tag81.xml><?xml version="1.0" encoding="utf-8"?>
<p:tagLst xmlns:p="http://schemas.openxmlformats.org/presentationml/2006/main">
  <p:tag name="KSO_WM_DIAGRAM_VIRTUALLY_FRAME" val="{&quot;height&quot;:299.0146456692913,&quot;left&quot;:228.84165354330707,&quot;top&quot;:168.00393700787401,&quot;width&quot;:468.4558267716535}"/>
</p:tagLst>
</file>

<file path=ppt/tags/tag82.xml><?xml version="1.0" encoding="utf-8"?>
<p:tagLst xmlns:p="http://schemas.openxmlformats.org/presentationml/2006/main">
  <p:tag name="KSO_WM_BEAUTIFY_FLAG" val=""/>
</p:tagLst>
</file>

<file path=ppt/tags/tag83.xml><?xml version="1.0" encoding="utf-8"?>
<p:tagLst xmlns:p="http://schemas.openxmlformats.org/presentationml/2006/main">
  <p:tag name="KSO_WM_DIAGRAM_VIRTUALLY_FRAME" val="{&quot;height&quot;:361.05,&quot;left&quot;:28.35,&quot;top&quot;:88.5,&quot;width&quot;:912.9}"/>
</p:tagLst>
</file>

<file path=ppt/tags/tag84.xml><?xml version="1.0" encoding="utf-8"?>
<p:tagLst xmlns:p="http://schemas.openxmlformats.org/presentationml/2006/main">
  <p:tag name="KSO_WM_DIAGRAM_VIRTUALLY_FRAME" val="{&quot;height&quot;:361.05,&quot;left&quot;:28.35,&quot;top&quot;:88.5,&quot;width&quot;:912.9}"/>
</p:tagLst>
</file>

<file path=ppt/tags/tag85.xml><?xml version="1.0" encoding="utf-8"?>
<p:tagLst xmlns:p="http://schemas.openxmlformats.org/presentationml/2006/main">
  <p:tag name="KSO_WM_DIAGRAM_VIRTUALLY_FRAME" val="{&quot;height&quot;:304.9,&quot;left&quot;:28.35,&quot;top&quot;:145.45,&quot;width&quot;:906.5}"/>
</p:tagLst>
</file>

<file path=ppt/tags/tag86.xml><?xml version="1.0" encoding="utf-8"?>
<p:tagLst xmlns:p="http://schemas.openxmlformats.org/presentationml/2006/main">
  <p:tag name="KSO_WM_DIAGRAM_VIRTUALLY_FRAME" val="{&quot;height&quot;:304.9,&quot;left&quot;:28.35,&quot;top&quot;:145.45,&quot;width&quot;:906.5}"/>
</p:tagLst>
</file>

<file path=ppt/tags/tag87.xml><?xml version="1.0" encoding="utf-8"?>
<p:tagLst xmlns:p="http://schemas.openxmlformats.org/presentationml/2006/main">
  <p:tag name="KSO_WM_DIAGRAM_VIRTUALLY_FRAME" val="{&quot;height&quot;:304.9,&quot;left&quot;:28.35,&quot;top&quot;:145.45,&quot;width&quot;:906.5}"/>
</p:tagLst>
</file>

<file path=ppt/tags/tag88.xml><?xml version="1.0" encoding="utf-8"?>
<p:tagLst xmlns:p="http://schemas.openxmlformats.org/presentationml/2006/main">
  <p:tag name="KSO_WM_DIAGRAM_VIRTUALLY_FRAME" val="{&quot;height&quot;:304.9,&quot;left&quot;:28.35,&quot;top&quot;:145.45,&quot;width&quot;:906.5}"/>
</p:tagLst>
</file>

<file path=ppt/tags/tag89.xml><?xml version="1.0" encoding="utf-8"?>
<p:tagLst xmlns:p="http://schemas.openxmlformats.org/presentationml/2006/main">
  <p:tag name="KSO_WM_DIAGRAM_VIRTUALLY_FRAME" val="{&quot;height&quot;:343.3,&quot;left&quot;:28.35,&quot;top&quot;:145.45,&quot;width&quot;:906.5}"/>
</p:tagLst>
</file>

<file path=ppt/tags/tag9.xml><?xml version="1.0" encoding="utf-8"?>
<p:tagLst xmlns:p="http://schemas.openxmlformats.org/presentationml/2006/main">
  <p:tag name="KSO_WM_BEAUTIFY_FLAG" val=""/>
</p:tagLst>
</file>

<file path=ppt/tags/tag90.xml><?xml version="1.0" encoding="utf-8"?>
<p:tagLst xmlns:p="http://schemas.openxmlformats.org/presentationml/2006/main">
  <p:tag name="KSO_WM_DIAGRAM_VIRTUALLY_FRAME" val="{&quot;height&quot;:343.3,&quot;left&quot;:28.35,&quot;top&quot;:145.45,&quot;width&quot;:906.5}"/>
</p:tagLst>
</file>

<file path=ppt/tags/tag91.xml><?xml version="1.0" encoding="utf-8"?>
<p:tagLst xmlns:p="http://schemas.openxmlformats.org/presentationml/2006/main">
  <p:tag name="KSO_WM_BEAUTIFY_FLAG" val=""/>
</p:tagLst>
</file>

<file path=ppt/tags/tag92.xml><?xml version="1.0" encoding="utf-8"?>
<p:tagLst xmlns:p="http://schemas.openxmlformats.org/presentationml/2006/main">
  <p:tag name="KSO_WM_BEAUTIFY_FLAG" val=""/>
</p:tagLst>
</file>

<file path=ppt/tags/tag93.xml><?xml version="1.0" encoding="utf-8"?>
<p:tagLst xmlns:p="http://schemas.openxmlformats.org/presentationml/2006/main">
  <p:tag name="KSO_WM_BEAUTIFY_FLAG" val=""/>
</p:tagLst>
</file>

<file path=ppt/tags/tag94.xml><?xml version="1.0" encoding="utf-8"?>
<p:tagLst xmlns:p="http://schemas.openxmlformats.org/presentationml/2006/main">
  <p:tag name="KSO_WM_BEAUTIFY_FLAG" val=""/>
</p:tagLst>
</file>

<file path=ppt/tags/tag95.xml><?xml version="1.0" encoding="utf-8"?>
<p:tagLst xmlns:p="http://schemas.openxmlformats.org/presentationml/2006/main">
  <p:tag name="KSO_WM_BEAUTIFY_FLAG" val=""/>
</p:tagLst>
</file>

<file path=ppt/tags/tag96.xml><?xml version="1.0" encoding="utf-8"?>
<p:tagLst xmlns:p="http://schemas.openxmlformats.org/presentationml/2006/main">
  <p:tag name="KSO_WM_BEAUTIFY_FLAG" val=""/>
</p:tagLst>
</file>

<file path=ppt/tags/tag97.xml><?xml version="1.0" encoding="utf-8"?>
<p:tagLst xmlns:p="http://schemas.openxmlformats.org/presentationml/2006/main">
  <p:tag name="KSO_WM_BEAUTIFY_FLAG" val=""/>
</p:tagLst>
</file>

<file path=ppt/tags/tag98.xml><?xml version="1.0" encoding="utf-8"?>
<p:tagLst xmlns:p="http://schemas.openxmlformats.org/presentationml/2006/main">
  <p:tag name="KSO_WM_BEAUTIFY_FLAG" val=""/>
</p:tagLst>
</file>

<file path=ppt/tags/tag99.xml><?xml version="1.0" encoding="utf-8"?>
<p:tagLst xmlns:p="http://schemas.openxmlformats.org/presentationml/2006/main">
  <p:tag name="KSO_WM_DIAGRAM_VIRTUALLY_FRAME" val="{&quot;height&quot;:379.88472440944884,&quot;left&quot;:152.02874015748026,&quot;top&quot;:116.97464566929133,&quot;width&quot;:721.4712598425198}"/>
</p:tagLst>
</file>

<file path=ppt/theme/theme1.xml><?xml version="1.0" encoding="utf-8"?>
<a:theme xmlns:a="http://schemas.openxmlformats.org/drawingml/2006/main" name="Office 主题">
  <a:themeElements>
    <a:clrScheme name="自定义 81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EF7768"/>
      </a:accent1>
      <a:accent2>
        <a:srgbClr val="C7C7C7"/>
      </a:accent2>
      <a:accent3>
        <a:srgbClr val="38B1BF"/>
      </a:accent3>
      <a:accent4>
        <a:srgbClr val="FF9933"/>
      </a:accent4>
      <a:accent5>
        <a:srgbClr val="7F7F7F"/>
      </a:accent5>
      <a:accent6>
        <a:srgbClr val="878787"/>
      </a:accent6>
      <a:hlink>
        <a:srgbClr val="006387"/>
      </a:hlink>
      <a:folHlink>
        <a:srgbClr val="8B8B8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自定义 81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EF7768"/>
      </a:accent1>
      <a:accent2>
        <a:srgbClr val="C7C7C7"/>
      </a:accent2>
      <a:accent3>
        <a:srgbClr val="38B1BF"/>
      </a:accent3>
      <a:accent4>
        <a:srgbClr val="FF9933"/>
      </a:accent4>
      <a:accent5>
        <a:srgbClr val="7F7F7F"/>
      </a:accent5>
      <a:accent6>
        <a:srgbClr val="878787"/>
      </a:accent6>
      <a:hlink>
        <a:srgbClr val="006387"/>
      </a:hlink>
      <a:folHlink>
        <a:srgbClr val="8B8B8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3824</Words>
  <Application>WPS 演示</Application>
  <PresentationFormat>自定义</PresentationFormat>
  <Paragraphs>192</Paragraphs>
  <Slides>30</Slides>
  <Notes>27</Notes>
  <HiddenSlides>0</HiddenSlides>
  <MMClips>1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30</vt:i4>
      </vt:variant>
    </vt:vector>
  </HeadingPairs>
  <TitlesOfParts>
    <vt:vector size="49" baseType="lpstr">
      <vt:lpstr>Arial</vt:lpstr>
      <vt:lpstr>宋体</vt:lpstr>
      <vt:lpstr>Wingdings</vt:lpstr>
      <vt:lpstr>微软雅黑</vt:lpstr>
      <vt:lpstr>Calibri</vt:lpstr>
      <vt:lpstr>方正黑体简体</vt:lpstr>
      <vt:lpstr>Times New Roman</vt:lpstr>
      <vt:lpstr>思源黑体 CN Heavy</vt:lpstr>
      <vt:lpstr>黑体</vt:lpstr>
      <vt:lpstr>Arial</vt:lpstr>
      <vt:lpstr>Impact</vt:lpstr>
      <vt:lpstr>方正准圆简体</vt:lpstr>
      <vt:lpstr>Arial Unicode MS</vt:lpstr>
      <vt:lpstr>楷体</vt:lpstr>
      <vt:lpstr>Arial Unicode MS</vt:lpstr>
      <vt:lpstr>华文细黑</vt:lpstr>
      <vt:lpstr>Calibri</vt:lpstr>
      <vt:lpstr>Office 主题</vt:lpstr>
      <vt:lpstr>1_Office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</dc:creator>
  <dc:subject>哎呀小小草</dc:subject>
  <cp:lastModifiedBy>drei</cp:lastModifiedBy>
  <cp:revision>279</cp:revision>
  <dcterms:created xsi:type="dcterms:W3CDTF">2015-04-23T03:04:00Z</dcterms:created>
  <dcterms:modified xsi:type="dcterms:W3CDTF">2024-09-27T03:41:53Z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2052-12.1.0.18276</vt:lpwstr>
  </property>
  <property fmtid="{D5CDD505-2E9C-101B-9397-08002B2CF9AE}" pid="3" name="ICV">
    <vt:lpwstr>61F72E6544E8430F96A0094616C99745_12</vt:lpwstr>
  </property>
</Properties>
</file>