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7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3" r:id="rId13"/>
    <p:sldId id="404" r:id="rId14"/>
    <p:sldId id="527" r:id="rId15"/>
    <p:sldId id="528" r:id="rId16"/>
    <p:sldId id="543" r:id="rId17"/>
    <p:sldId id="422" r:id="rId18"/>
    <p:sldId id="467" r:id="rId19"/>
    <p:sldId id="511" r:id="rId20"/>
    <p:sldId id="517" r:id="rId21"/>
    <p:sldId id="475" r:id="rId22"/>
    <p:sldId id="476" r:id="rId23"/>
    <p:sldId id="418" r:id="rId24"/>
    <p:sldId id="419" r:id="rId25"/>
    <p:sldId id="420" r:id="rId26"/>
  </p:sldIdLst>
  <p:sldSz cx="12190095" cy="6859270"/>
  <p:notesSz cx="6858000" cy="9144000"/>
  <p:custDataLst>
    <p:tags r:id="rId31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6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4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89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0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0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0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如何提升自身修养？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第一，在与同学的相处中，要通过不断学习，提高自身涵养，有意识地培养良好的个性品质。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第二，从点滴细节做起，注意交往礼仪，如仪容整洁、仪表端庄、礼貌待人等。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如何认真倾听？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第一，在倾听时需要注意细节。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第二，听他人说话，应精力集中、表情专注，有目光交流。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第三，在倾听时，可以用微笑表达自己友好的态度，用点头表明对对方的认同和鼓励。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4. 如何有效沟通？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第一，要勇于表达自己的态度和见解，清晰、准确地表达自己的想法和需求，确保对方领会，避免造成不必要的误会。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第二，要充分考虑对方的感受，注意对方的反应，及时调整沟通的措辞和语气，避免出口伤人。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5. 如何正确处理矛盾？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第一，当与同学发生矛盾时，要尽快平复情绪，冷静分析原因。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第二，既从自身找原因、反思自己的言语或行为是否不当；也要换位思考，尽量体谅对方的难处。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第三，找到原因后，应主动寻求沟通。是自己的错误，就要勇于承认并真诚道歉；是对方的问题，则要心平气和、积极沟通、以理服人。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第四，对于自己无法解决的矛盾，可以寻求老师、家长或其他同学的帮助。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如何结交志同道合、长久相伴的朋友？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35788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第一，在交友之前，慎重选择、择善而交。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第二，与朋友相处时，要友爱互助、共情包容。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第三，要珍惜身边志趣相投的知音挚友。朋友不在多，贵在同道、贵在知心。同道才能共行，知心才能互信。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（一）志同道合，友谊长久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二、结交益友，学会合作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为何交朋友需要择善而交？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“近朱者赤，近墨者黑”，朋友对我们的成长具有潜移默化的影响，要慎重选择朋友，择善而交，多结交志同道合的朋友。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与朋友相处时，如何做到友爱互助？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友谊的维系要以友爱互助为原则。当一方需要帮助时，另一方要给对方提供力所能及的帮助。要与人为善，乐于帮助别人。同时，当自己遇到问题时，也要善于求助他人。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与朋友相处时，如何做到共情包容？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朋友之间朝夕相处，不可避免地会产生冲突。如果斤斤计较，往往不欢而散，甚至与朋友分道扬镳；如果宽容大度，体谅对方，就会让朋友之间的不快随风而去。共情包容是友谊的润滑剂，能“化干戈为玉帛”，让友谊更长久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3449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如何融入团队，合作共赢？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9455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第一，明确目标，融入团队。作为团队中的一员，要把个人行动融入团队目标，和团队成员一起为了实现目标而努力，凭借集体的力量实现合作共赢。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第二，发挥所长，分工合作。团队成员需要了解自身长处，在团队任务中积极参与，发挥所长、勇于担当。团队成员各有所长、优势互补，才能形成合力、高效协作。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乐于付出，共同进步。“人心齐，泰山移”，个人的力量是有限的，只有积极融入团队，才能得到更好的发展。在团队中，既要注意充分发挥个人所长，又要顾全大局、乐于付出，只有这样，才能充分依靠和发挥团队的力量，实现个人和团队的共同发展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69469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（二）融入团队，合作共赢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在团队中，如何分工合作？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在团队中，每个人都不可能十全十美，都会有自己的闪光点。团队成员需要了解自身长处，在团队任务中积极参与，发挥所长、勇于担当。团队成员各有所长、优势互补，才能形成合力、高效协作。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19697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773555"/>
            <a:ext cx="1066863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在与同学相处时，下列有助于建立良好的人际关系的行为是（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经常打断别人说话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保持眼神交流并积极倾听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忽视他人的感受和需求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总是谈论自己的成就和经历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9623425" y="184404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35610" y="3861435"/>
            <a:ext cx="11162665" cy="17907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just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和谐相伴同学情。在与同学相处时，要认真倾听他人说话，在倾听时需要注意细节。听他人说话，应精力集中、表情专注，有目光交流。要充分考虑对方的感受，注意对方的反应，及时调整沟通的措辞和语气，避免出口伤人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735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无论什么样的人都可以结交，朋友越多越好。（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142615"/>
            <a:ext cx="10897870" cy="17621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【解析】本题考查志同道合，友谊长久。“近朱者赤，近墨者黑”，朋友对我们的成长具有潜移默化的影响，要慎重选择朋友，择善而交，多结交志同道合的朋友。朋友不在多，贵在同道、贵在知心。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7535545" y="1773555"/>
            <a:ext cx="91948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团队合作能力是适应社会、迎接挑战、取得职场成功的必备素质。只有学会合作，才能实现______________。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717290"/>
            <a:ext cx="10897870" cy="18078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融入团队，合作共赢。当今社会专业分工越来越细，知识技术不断更新，这使得许多工作、任务都需要与他人合作完成。团队合作能力是适应社会、迎接挑战、取得职场成功的必备素质。只有学会合作，才能实现共赢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2566670" y="242189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共赢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和谐交往　快乐生活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48" y="3587"/>
              <a:ext cx="283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9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友好相处　学会合作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本课要求学生学会相伴相助，融洽相处。掌握构建和谐同伴关系的作用，掌握友好相处的方法。结交益友，学会合作，学会融入团队，合作共赢。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1845945"/>
            <a:ext cx="10800000" cy="24551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（一）和谐相伴同学情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和谐的同学关系是如何形成的？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一、相伴相助，融洽相处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在学校的集体生活中，我们结识了许多同学并互相陪伴、互相帮助、互相鼓励、共同成长，形成了和谐的同学关系。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和谐的同学关系对我们的成长有何意义？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第一，和谐的同学关系是我们心理健康和个人发展的有力保障。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第二，和谐的同学关系有助于满足归属和交往的心理需要。集体的接纳和认可带来归属感和安全感，同学的陪伴和支持给我们温暖和快乐。当归属和交往的需要得到满足时，我们就会心情愉悦、积极乐观。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第三，和谐的同学关系促进个人发展。和谐的同学关系有助于发展我们的社会交往能力。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与同学友好相处的方法有哪些？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1664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与同学友好相处的方法有提升自身修养、学会认真倾听、善于有效沟通、正确处理矛盾。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（二）友好相处有方法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commondata" val="eyJoZGlkIjoiMDA3ODQ3NDBjMjEwNGJmNmE2NTE5YjgyZWE4YjZkODA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2283</Words>
  <Application>WPS 演示</Application>
  <PresentationFormat>自定义</PresentationFormat>
  <Paragraphs>140</Paragraphs>
  <Slides>22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260</cp:revision>
  <dcterms:created xsi:type="dcterms:W3CDTF">2015-04-23T03:04:00Z</dcterms:created>
  <dcterms:modified xsi:type="dcterms:W3CDTF">2024-09-27T02:16:18Z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