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8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2" r:id="rId13"/>
    <p:sldId id="517" r:id="rId14"/>
    <p:sldId id="518" r:id="rId15"/>
    <p:sldId id="519" r:id="rId16"/>
    <p:sldId id="403" r:id="rId17"/>
    <p:sldId id="404" r:id="rId18"/>
    <p:sldId id="422" r:id="rId19"/>
    <p:sldId id="467" r:id="rId20"/>
    <p:sldId id="511" r:id="rId21"/>
    <p:sldId id="475" r:id="rId22"/>
    <p:sldId id="476" r:id="rId23"/>
    <p:sldId id="520" r:id="rId24"/>
    <p:sldId id="418" r:id="rId25"/>
    <p:sldId id="419" r:id="rId26"/>
    <p:sldId id="420" r:id="rId27"/>
  </p:sldIdLst>
  <p:sldSz cx="12190095" cy="6859270"/>
  <p:notesSz cx="6858000" cy="9144000"/>
  <p:custDataLst>
    <p:tags r:id="rId32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30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3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89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1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1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1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什么是挫折反应？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挫折反应，是个体在挫折情境下所产生的烦恼、困惑、焦虑、愤怒等感受及相应的行为表现。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如何理解挫折情境、挫折认知、挫折反应三者的关系？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个体的挫折反应受挫折情境和挫折认知的影响。一般来说，挫折情境越严重，挫折反应就越强烈；在同样的挫折情境下，不同的挫折认知会引发不同的挫折反应。挫折反应的性质和程度主要取决于个体对挫折情境的认知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6. 常见的挫折情境有哪些？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在学校中，学业问题和人际冲突是经常遇到的挫折情境。进入职场，可能还会面临更多的挫折情境，如理想与现实的差距，所学知识和专业技能不能适应工作要求等。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青年学生应该怎样面对挫折？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935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用积极的视角认识挫折，有助于我们正视挫折、积极应对。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（二）正视挫折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69342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如何正视挫折？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416685"/>
            <a:ext cx="1146683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挫折是生活的一部分。每个人成长的道路上，都可能遭遇各种各样的挫折。在前进道路上遭遇阻碍时，不要怨天尤人，而要直面困难。在追求目标的过程中遭遇失败时，也不要轻言放弃，而要把失败视为成功的必经之路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第二，前进道路上的各种挫折都有其独特的价值。处于顺境时，一定的挫折会提醒我们不要盲目乐观，要更加清醒地面对现实。处于逆境时，要将挫折视为成长的机会，积极总结经验，找出失败的症结。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接纳挫折中无法改变的事实。已经发生的事实是不能改变的，有的挫折情境也难以改变。要学会接纳挫折中这些不能改变的因素。对于能改变的因素，比如自己的目标、心态、行动方式等，要积极寻求改变的方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面对挫折，应如何积极应对？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35788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第一，以关怀和友善的态度对待遭遇挫折的自己。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第二，积极寻找解决问题的方法。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第三，积极寻求他人帮助。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第四，牢记生命至上。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（一）面对挫折，积极应对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二、应对挫折，提升抗逆力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什么是自我悲悯？有何作用？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自我悲悯是指当我们遇到挫折的时候，能够用自我友善的、非批判式的态度对待自己，并且意识到其他人也会遇到这样的挫折。自我悲悯包含自我友善、普遍人性、正念三个方面。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一个人自我悲悯的程度越高，他就越快乐、积极、主动，心理健康水平也越高。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什么是社会支持？有何作用？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社会支持是指个体从所拥有的社会关系（包括家人、亲友、同学、同事、团体、单位和社区等）中获得的精神和物质上的支持。研究发现，社会支持能减轻个体的心理压力，缓解紧张情绪，减少孤独感和无助感，帮助人们更好地应对挫折，提高社会适应能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75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什么是抗逆力？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抗逆力，指个体在面对不幸、逆境或者挫折等压力情境时的有效适应能力。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（二）提升抗逆力，在挫折中成长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抗逆力有什么作用？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具备一定的抗逆力，可以使我们在面对挫折和压力时保持正常的心理和身体状态，及时调整自己，并获得成长。在日常生活和学习过程中提升自身抗逆力，能帮助我们勇敢、有效地面对挫折，走出成功和有意义的人生之路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如何提升抗逆力？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第一，提升抗逆力，要确立明确的人生目标。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第二，提升抗逆力，要心存高远、保持乐观。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第三，提升抗逆力，要学会积极看待自己、照顾好自己。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第四，提升抗逆力，要与重要他人建立良好的关系。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773555"/>
            <a:ext cx="10668635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在挫折中不能改变的因素是（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目标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认知 </a:t>
            </a:r>
            <a:r>
              <a:rPr lang="en-US" sz="2400">
                <a:latin typeface="+mn-ea"/>
              </a:rPr>
              <a:t>		     </a:t>
            </a:r>
            <a:r>
              <a:rPr sz="2400">
                <a:latin typeface="+mn-ea"/>
              </a:rPr>
              <a:t>C. 事实 </a:t>
            </a:r>
            <a:r>
              <a:rPr lang="en-US" sz="2400">
                <a:latin typeface="+mn-ea"/>
              </a:rPr>
              <a:t> 	   </a:t>
            </a:r>
            <a:r>
              <a:rPr sz="2400">
                <a:latin typeface="+mn-ea"/>
              </a:rPr>
              <a:t>D. 心态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5302885" y="1844675"/>
            <a:ext cx="103251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540385" y="3430905"/>
            <a:ext cx="11056620" cy="14046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【解析】本题考查正视挫折。挫折是生活的一部分。各种挫折都有其独特的价值。我们应接纳挫折中无法改变的事实。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735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挫折反应仅受到挫折情境的影响。（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142615"/>
            <a:ext cx="10897870" cy="13836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【解析】本题考查挫折情境、挫折认知、挫折反应三者之间的关系。个体的挫折反应受挫折情境和挫折认知的影响。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6167120" y="1845310"/>
            <a:ext cx="113792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66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当人们有目的、有动机的活动遭到阻碍或失败时，就会产生______________。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9191625" y="184594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挫折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2999740"/>
            <a:ext cx="10897870" cy="13995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【解析】本题考查挫折的产生。当人们有目的、有动机的活动遭到阻碍或失败时，就会产生挫折。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认识自我　健康成长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68" y="3587"/>
              <a:ext cx="2788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4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直面挫折　积极应对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本课要求学生直面挫折，积极应对。引导学生学会正确认识挫折，直面困难，积极应对挫折，提升抗逆力，在挫折中成长。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2339340"/>
            <a:ext cx="10800000" cy="21802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（一）了解挫折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挫折是怎样产生的？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一、认识挫折，直面困难</a:t>
            </a:r>
            <a:endParaRPr lang="en-US" altLang="zh-CN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当人们有目的、有动机的活动遭到阻碍或失败时，就会产生挫折。一般来说，挫折与挫折情境、挫折认知和挫折反应相关。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什么是挫折情境？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挫折情境，是那些使行动目标不能实现的各种阻碍和干扰因素，可能是人或物，可能是自然环境或社会环境，也可能是自身的疾病或心理冲突等。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什么是挫折认知？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5930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挫折认知，是对挫折情境的认识、态度和评价。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commondata" val="eyJoZGlkIjoiMDA3ODQ3NDBjMjEwNGJmNmE2NTE5YjgyZWE4YjZkOD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WPS 演示</Application>
  <PresentationFormat>自定义</PresentationFormat>
  <Paragraphs>139</Paragraphs>
  <Slides>23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259</cp:revision>
  <dcterms:created xsi:type="dcterms:W3CDTF">2015-04-23T03:04:00Z</dcterms:created>
  <dcterms:modified xsi:type="dcterms:W3CDTF">2024-09-27T02:10:40Z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