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5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3" r:id="rId13"/>
    <p:sldId id="404" r:id="rId14"/>
    <p:sldId id="422" r:id="rId15"/>
    <p:sldId id="467" r:id="rId16"/>
    <p:sldId id="584" r:id="rId17"/>
    <p:sldId id="475" r:id="rId18"/>
    <p:sldId id="476" r:id="rId19"/>
    <p:sldId id="418" r:id="rId20"/>
    <p:sldId id="585" r:id="rId21"/>
    <p:sldId id="419" r:id="rId22"/>
    <p:sldId id="420" r:id="rId23"/>
    <p:sldId id="586" r:id="rId24"/>
  </p:sldIdLst>
  <p:sldSz cx="12190095" cy="6859270"/>
  <p:notesSz cx="6858000" cy="9144000"/>
  <p:custDataLst>
    <p:tags r:id="rId29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93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16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6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6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6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16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slide" Target="slide17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86.xml"/><Relationship Id="rId2" Type="http://schemas.openxmlformats.org/officeDocument/2006/relationships/slide" Target="slide16.xml"/><Relationship Id="rId1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16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如何践行终身学习？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第一，“学不可以已。”人的智力、能力都是可以通过努力学习和实践不断得到提高的，必须充分认识终身学习的重要性，树立终身学习的理念，自觉把学习作为个人成长和职业发展的重要手段和内在动力。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提高自主学习能力。自主学习，就要把学习当成一种发自内心的活动。要确立明确的学习目标，主动寻找和发现自己感兴趣的学习资源，养成自主学习习惯，以持之以恒、刻苦钻研的精神，不断从知识的宝库中汲取精华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第三，把“知”与“行”有机结合起来，以知促行、以行求知、知行合一，努力做到“学以养德，学以增智，学以致用”。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如何理解数字化学习？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42963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数字化学习是使用数字设备或互联网开展的学习模式，也称为网络化学习。数字化学习倡导以学习者为中心、以问题为导向的自主学习。学习者可以根据自己的学习需求，借助现代信息技术，灵活运用数字化资源，随时随地进行学习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（一）认识数字化学习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二、信息素养助力发展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什么是数字化学习能力？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数字化学习能力是指进行数字化学习应具备的能力，是学习者利用数字化资源、数字化工具和数字化平台开展学习所需具备的知识和技能。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如何提高数字化学习能力？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第一，需要主动适应数字化学习设施、软件、平台、工具等数字化学习环境，采取相应的策略主动学习。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第二，需要掌握相关信息技术知识，对数字化学习资源进行有效获取、分析、评估和应用。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第三，需要掌握并运用多种数字化学习方式，满足个性化学习需求，高效完成学习任务。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560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信息素养的内涵是什么？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266950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信息素养主要包括信息知识、信息意识、信息能力和信息伦理四方面。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第一，具备有关计算机操作、数字资源和数字平台使用等基本知识。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第二，具有积极面对信息技术的挑战，不畏惧信息技术，以积极的态度学习新的信息技术的意识。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第三，拥有使用信息技术来解决自己学习和生活中的问题的能力，懂得如何去获取信息、甄别信息并有效利用信息解决问题。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第四，在从事信息活动时，能够自觉遵守道德规范、法律法规等行为准则。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（二）提升信息素养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804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如何提升信息素养？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2920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第一，多种渠道，获取信息。在获取信息时，可以针对不同的问题选择适宜高效的途径，也可以针对同一个问题从不同的信息渠道获得多方面信息。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去粗取精，甄别信息。网络的便利性使得海量信息喷涌而出。要注意从海量信息中甄别有效信息，去除无效甚至虚假信息。要通过多渠道对比、信息来源核实等多种方法，确定信息的真伪，对信息的有效性和适宜性作出正确判断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第三，利用信息，解决问题。有效的信息是宝贵的资源，有些信息可以直接指导我们解决问题，有些信息需要我们进一步整合，生成自己的创造性的想法，从而解决学习上的疑问或生活中的困难。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76644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414780"/>
            <a:ext cx="10668635" cy="3681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当今世界，科学技术日新月异，知识总量呈几何级数增长，知识更新速度大大加快；经济转型升级步伐加快，就业结构和岗位需求发生重大变化。生活在新时代的我们要树立的学习理念不包括（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活到老、学到老 </a:t>
            </a:r>
            <a:r>
              <a:rPr lang="en-US" sz="2400">
                <a:latin typeface="+mn-ea"/>
              </a:rPr>
              <a:t>			</a:t>
            </a:r>
            <a:endParaRPr lang="en-US"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终身学习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把个人梦想融入民族复兴的使命中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学习只要为了自己就好了，不用考虑其他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6612255" y="2493645"/>
            <a:ext cx="978535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632460" y="5229860"/>
            <a:ext cx="1038479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【</a:t>
            </a: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解析</a:t>
            </a: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】</a:t>
            </a:r>
            <a:endParaRPr lang="en-US" altLang="zh-CN" sz="2400">
              <a:solidFill>
                <a:srgbClr val="0070C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407670" y="1421765"/>
            <a:ext cx="11190605" cy="17907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学习无止境。当今世界，科学技术日新月异，知识总量呈几何级数增长，知识更新速度大大加快；经济转型升级步伐加快，就业结构和岗位需求发生重大变化。每个人只有树立终身学习的意识，持续地、不间断地学习，才能更好地适应社会发展的需要，跟上时代发展的步伐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圆角矩形 2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84770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83820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630045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在学习中，我们要“知”与“行”有机结合起来，以知促行、以行求知、知行合一。（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357880"/>
            <a:ext cx="10897870" cy="16637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【解析】本题考查活到老，学到老。终身学习要善于把“知”与“行”有机结合起来，以知促行、以行求知、知行合一，努力做到“学以养德，学以增智，学以致用”。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2063115" y="2061210"/>
            <a:ext cx="92202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信息素养主要包括信息知识、信息意识、信息能力和______________四方面。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071495"/>
            <a:ext cx="10897870" cy="14649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【解析】本题考查信息素养的内涵。信息素养主要包括信息知识、信息意识、信息能力和信息伦理四方面。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130540" y="184594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信息伦理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1419225"/>
            <a:ext cx="11302365" cy="45319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98552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2277110"/>
            <a:ext cx="10652760" cy="297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是学会做主动的学习者，端正学习态度，明确学习目标，激发学习动机，培养多种兴趣，善用多种学习形式。认识学习方法对提高学习效率和掌握技术技能中的重要意义，学会管理时间，掌握高效的学习方法。明确新时代呼唤终身学习，学无止境。掌握终身学习的意义和方法，活到老，学到老。根据社会发展对学习提出的新要求，认识数字化学习，提升信息素养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四单元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学会学习　终身受益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79" y="3587"/>
              <a:ext cx="3171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12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终身学习　持续发展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本课要求学生明确新时代呼唤终身学习，学无止境；掌握终身学习的意义和方法，活到老，学到老。根据社会发展对学习提出的新要求，认识数字化学习，提升信息素养。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1629410"/>
            <a:ext cx="10800000" cy="27890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（一）学习无止境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什么是终身学习？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一、时代呼唤终身学习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终身学习是每个社会成员为适应社会发展和实现个体发展的需要，持续一生的学习过程。学习与人的生命共始终。无论年龄大小，每个人都需要不断学习。无论是在学校，还是在家庭、社会，任何人在任何时间、任何地点都可以学习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终身学习有什么样的重要意义？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第一，每个人只有树立终身学习的意识，持续地、不间断地学习，才能更好地适应社会发展的需要，跟上时代发展的步伐。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第二，终身学习是迎接时代挑战的“金钥匙”，是自身发展、追求高质量生活的重要前提。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终身学习在我国践行的基础是什么？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2014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国正在完善全民终身学习推进机制，构建方式更加灵活、资源更加丰富、学习更加便捷的终身学习体系，建设“人人皆学、处处能学、时时可学”的学习型社会、学习型大国，为终身学习奠定基础，为终身学习者提供有力支撑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（二）活到老，学到老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2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3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2369</Words>
  <Application>WPS 演示</Application>
  <PresentationFormat>自定义</PresentationFormat>
  <Paragraphs>132</Paragraphs>
  <Slides>20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264</cp:revision>
  <dcterms:created xsi:type="dcterms:W3CDTF">2015-04-23T03:04:00Z</dcterms:created>
  <dcterms:modified xsi:type="dcterms:W3CDTF">2024-09-27T02:20:43Z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