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5"/>
  </p:notesMasterIdLst>
  <p:handoutMasterIdLst>
    <p:handoutMasterId r:id="rId28"/>
  </p:handoutMasterIdLst>
  <p:sldIdLst>
    <p:sldId id="370" r:id="rId4"/>
    <p:sldId id="371" r:id="rId6"/>
    <p:sldId id="361" r:id="rId7"/>
    <p:sldId id="265" r:id="rId8"/>
    <p:sldId id="367" r:id="rId9"/>
    <p:sldId id="289" r:id="rId10"/>
    <p:sldId id="259" r:id="rId11"/>
    <p:sldId id="401" r:id="rId12"/>
    <p:sldId id="553" r:id="rId13"/>
    <p:sldId id="570" r:id="rId14"/>
    <p:sldId id="571" r:id="rId15"/>
    <p:sldId id="403" r:id="rId16"/>
    <p:sldId id="404" r:id="rId17"/>
    <p:sldId id="527" r:id="rId18"/>
    <p:sldId id="422" r:id="rId19"/>
    <p:sldId id="467" r:id="rId20"/>
    <p:sldId id="475" r:id="rId21"/>
    <p:sldId id="476" r:id="rId22"/>
    <p:sldId id="572" r:id="rId23"/>
    <p:sldId id="573" r:id="rId24"/>
    <p:sldId id="418" r:id="rId25"/>
    <p:sldId id="419" r:id="rId26"/>
    <p:sldId id="420" r:id="rId27"/>
  </p:sldIdLst>
  <p:sldSz cx="12190095" cy="6859270"/>
  <p:notesSz cx="6858000" cy="9144000"/>
  <p:custDataLst>
    <p:tags r:id="rId32"/>
  </p:custDataLst>
  <p:defaultTextStyle>
    <a:defPPr>
      <a:defRPr lang="zh-CN"/>
    </a:defPPr>
    <a:lvl1pPr marL="0" algn="l" defTabSz="108839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44195" algn="l" defTabSz="108839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88390" algn="l" defTabSz="108839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632585" algn="l" defTabSz="108839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176780" algn="l" defTabSz="108839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720975" algn="l" defTabSz="108839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265805" algn="l" defTabSz="108839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810000" algn="l" defTabSz="108839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354195" algn="l" defTabSz="108839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18" userDrawn="1">
          <p15:clr>
            <a:srgbClr val="A4A3A4"/>
          </p15:clr>
        </p15:guide>
        <p15:guide id="2" orient="horz" pos="3810" userDrawn="1">
          <p15:clr>
            <a:srgbClr val="A4A3A4"/>
          </p15:clr>
        </p15:guide>
        <p15:guide id="3" pos="3838" userDrawn="1">
          <p15:clr>
            <a:srgbClr val="A4A3A4"/>
          </p15:clr>
        </p15:guide>
        <p15:guide id="4" pos="7277" userDrawn="1">
          <p15:clr>
            <a:srgbClr val="A4A3A4"/>
          </p15:clr>
        </p15:guide>
        <p15:guide id="5" pos="57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EEF"/>
    <a:srgbClr val="C69274"/>
    <a:srgbClr val="DDC5B7"/>
    <a:srgbClr val="F3EAE5"/>
    <a:srgbClr val="595959"/>
    <a:srgbClr val="FFFFFF"/>
    <a:srgbClr val="CE9F7A"/>
    <a:srgbClr val="E9D3C0"/>
    <a:srgbClr val="5FCACC"/>
    <a:srgbClr val="3090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512" autoAdjust="0"/>
    <p:restoredTop sz="94660"/>
  </p:normalViewPr>
  <p:slideViewPr>
    <p:cSldViewPr showGuides="1">
      <p:cViewPr>
        <p:scale>
          <a:sx n="68" d="100"/>
          <a:sy n="68" d="100"/>
        </p:scale>
        <p:origin x="1880" y="1496"/>
      </p:cViewPr>
      <p:guideLst>
        <p:guide orient="horz" pos="2218"/>
        <p:guide orient="horz" pos="3810"/>
        <p:guide pos="3838"/>
        <p:guide pos="7277"/>
        <p:guide pos="57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83" d="100"/>
          <a:sy n="83" d="100"/>
        </p:scale>
        <p:origin x="-3840" y="-96"/>
      </p:cViewPr>
      <p:guideLst>
        <p:guide orient="horz" pos="2957"/>
        <p:guide pos="215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2" Type="http://schemas.openxmlformats.org/officeDocument/2006/relationships/tags" Target="tags/tag89.xml"/><Relationship Id="rId31" Type="http://schemas.openxmlformats.org/officeDocument/2006/relationships/tableStyles" Target="tableStyles.xml"/><Relationship Id="rId30" Type="http://schemas.openxmlformats.org/officeDocument/2006/relationships/viewProps" Target="viewProps.xml"/><Relationship Id="rId3" Type="http://schemas.openxmlformats.org/officeDocument/2006/relationships/slideMaster" Target="slideMasters/slideMaster2.xml"/><Relationship Id="rId29" Type="http://schemas.openxmlformats.org/officeDocument/2006/relationships/presProps" Target="presProps.xml"/><Relationship Id="rId28" Type="http://schemas.openxmlformats.org/officeDocument/2006/relationships/handoutMaster" Target="handoutMasters/handoutMaster1.xml"/><Relationship Id="rId27" Type="http://schemas.openxmlformats.org/officeDocument/2006/relationships/slide" Target="slides/slide23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1C15E6-6BD2-4E4B-B1D4-218C26E1B228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55EDCA-2189-4435-B38B-6F3C2C04435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17430C-5A66-4BD0-A971-34190B6C601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AC173A-3DA8-4893-B28A-1E15F55C330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C173A-3DA8-4893-B28A-1E15F55C330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C173A-3DA8-4893-B28A-1E15F55C330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C173A-3DA8-4893-B28A-1E15F55C330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C173A-3DA8-4893-B28A-1E15F55C330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C173A-3DA8-4893-B28A-1E15F55C330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C173A-3DA8-4893-B28A-1E15F55C330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C173A-3DA8-4893-B28A-1E15F55C330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C173A-3DA8-4893-B28A-1E15F55C330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C173A-3DA8-4893-B28A-1E15F55C330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C173A-3DA8-4893-B28A-1E15F55C330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C173A-3DA8-4893-B28A-1E15F55C330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C173A-3DA8-4893-B28A-1E15F55C330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C173A-3DA8-4893-B28A-1E15F55C330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C173A-3DA8-4893-B28A-1E15F55C330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C173A-3DA8-4893-B28A-1E15F55C330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C173A-3DA8-4893-B28A-1E15F55C330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C173A-3DA8-4893-B28A-1E15F55C330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9" Type="http://schemas.openxmlformats.org/officeDocument/2006/relationships/tags" Target="../tags/tag4.xml"/><Relationship Id="rId8" Type="http://schemas.openxmlformats.org/officeDocument/2006/relationships/slide" Target="../slides/slide21.xml"/><Relationship Id="rId7" Type="http://schemas.openxmlformats.org/officeDocument/2006/relationships/tags" Target="../tags/tag3.xml"/><Relationship Id="rId6" Type="http://schemas.openxmlformats.org/officeDocument/2006/relationships/slide" Target="../slides/slide7.xml"/><Relationship Id="rId5" Type="http://schemas.openxmlformats.org/officeDocument/2006/relationships/tags" Target="../tags/tag2.xml"/><Relationship Id="rId4" Type="http://schemas.openxmlformats.org/officeDocument/2006/relationships/slide" Target="../slides/slide6.xml"/><Relationship Id="rId3" Type="http://schemas.openxmlformats.org/officeDocument/2006/relationships/tags" Target="../tags/tag1.xml"/><Relationship Id="rId2" Type="http://schemas.openxmlformats.org/officeDocument/2006/relationships/slide" Target="../slides/slide5.xml"/><Relationship Id="rId12" Type="http://schemas.openxmlformats.org/officeDocument/2006/relationships/tags" Target="../tags/tag6.xml"/><Relationship Id="rId11" Type="http://schemas.openxmlformats.org/officeDocument/2006/relationships/tags" Target="../tags/tag5.xml"/><Relationship Id="rId10" Type="http://schemas.openxmlformats.org/officeDocument/2006/relationships/slide" Target="../slides/slide2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7" Type="http://schemas.openxmlformats.org/officeDocument/2006/relationships/tags" Target="../tags/tag40.xml"/><Relationship Id="rId6" Type="http://schemas.openxmlformats.org/officeDocument/2006/relationships/tags" Target="../tags/tag39.xml"/><Relationship Id="rId5" Type="http://schemas.openxmlformats.org/officeDocument/2006/relationships/tags" Target="../tags/tag38.xml"/><Relationship Id="rId4" Type="http://schemas.openxmlformats.org/officeDocument/2006/relationships/tags" Target="../tags/tag37.xml"/><Relationship Id="rId3" Type="http://schemas.openxmlformats.org/officeDocument/2006/relationships/tags" Target="../tags/tag36.xml"/><Relationship Id="rId2" Type="http://schemas.openxmlformats.org/officeDocument/2006/relationships/tags" Target="../tags/tag35.xml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7" Type="http://schemas.openxmlformats.org/officeDocument/2006/relationships/tags" Target="../tags/tag46.xml"/><Relationship Id="rId6" Type="http://schemas.openxmlformats.org/officeDocument/2006/relationships/tags" Target="../tags/tag45.xml"/><Relationship Id="rId5" Type="http://schemas.openxmlformats.org/officeDocument/2006/relationships/tags" Target="../tags/tag44.xml"/><Relationship Id="rId4" Type="http://schemas.openxmlformats.org/officeDocument/2006/relationships/tags" Target="../tags/tag43.xml"/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7" Type="http://schemas.openxmlformats.org/officeDocument/2006/relationships/tags" Target="../tags/tag52.xml"/><Relationship Id="rId6" Type="http://schemas.openxmlformats.org/officeDocument/2006/relationships/tags" Target="../tags/tag51.xml"/><Relationship Id="rId5" Type="http://schemas.openxmlformats.org/officeDocument/2006/relationships/tags" Target="../tags/tag50.xml"/><Relationship Id="rId4" Type="http://schemas.openxmlformats.org/officeDocument/2006/relationships/tags" Target="../tags/tag49.xml"/><Relationship Id="rId3" Type="http://schemas.openxmlformats.org/officeDocument/2006/relationships/tags" Target="../tags/tag48.xml"/><Relationship Id="rId2" Type="http://schemas.openxmlformats.org/officeDocument/2006/relationships/tags" Target="../tags/tag47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7" Type="http://schemas.openxmlformats.org/officeDocument/2006/relationships/tags" Target="../tags/tag58.xml"/><Relationship Id="rId6" Type="http://schemas.openxmlformats.org/officeDocument/2006/relationships/tags" Target="../tags/tag57.xml"/><Relationship Id="rId5" Type="http://schemas.openxmlformats.org/officeDocument/2006/relationships/tags" Target="../tags/tag56.xml"/><Relationship Id="rId4" Type="http://schemas.openxmlformats.org/officeDocument/2006/relationships/tags" Target="../tags/tag55.xml"/><Relationship Id="rId3" Type="http://schemas.openxmlformats.org/officeDocument/2006/relationships/tags" Target="../tags/tag54.xml"/><Relationship Id="rId2" Type="http://schemas.openxmlformats.org/officeDocument/2006/relationships/tags" Target="../tags/tag53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6" Type="http://schemas.openxmlformats.org/officeDocument/2006/relationships/tags" Target="../tags/tag63.xml"/><Relationship Id="rId5" Type="http://schemas.openxmlformats.org/officeDocument/2006/relationships/tags" Target="../tags/tag62.xml"/><Relationship Id="rId4" Type="http://schemas.openxmlformats.org/officeDocument/2006/relationships/tags" Target="../tags/tag61.xml"/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slide" Target="../slides/slide21.xml"/><Relationship Id="rId8" Type="http://schemas.openxmlformats.org/officeDocument/2006/relationships/tags" Target="../tags/tag10.xml"/><Relationship Id="rId7" Type="http://schemas.openxmlformats.org/officeDocument/2006/relationships/slide" Target="../slides/slide7.xml"/><Relationship Id="rId6" Type="http://schemas.openxmlformats.org/officeDocument/2006/relationships/tags" Target="../tags/tag9.xml"/><Relationship Id="rId5" Type="http://schemas.openxmlformats.org/officeDocument/2006/relationships/slide" Target="../slides/slide6.xml"/><Relationship Id="rId4" Type="http://schemas.openxmlformats.org/officeDocument/2006/relationships/tags" Target="../tags/tag8.xml"/><Relationship Id="rId3" Type="http://schemas.openxmlformats.org/officeDocument/2006/relationships/slide" Target="../slides/slide5.xml"/><Relationship Id="rId2" Type="http://schemas.openxmlformats.org/officeDocument/2006/relationships/tags" Target="../tags/tag7.xml"/><Relationship Id="rId12" Type="http://schemas.openxmlformats.org/officeDocument/2006/relationships/tags" Target="../tags/tag12.xml"/><Relationship Id="rId11" Type="http://schemas.openxmlformats.org/officeDocument/2006/relationships/slide" Target="../slides/slide2.xml"/><Relationship Id="rId10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9" Type="http://schemas.openxmlformats.org/officeDocument/2006/relationships/slide" Target="../slides/slide21.xml"/><Relationship Id="rId8" Type="http://schemas.openxmlformats.org/officeDocument/2006/relationships/tags" Target="../tags/tag16.xml"/><Relationship Id="rId7" Type="http://schemas.openxmlformats.org/officeDocument/2006/relationships/slide" Target="../slides/slide7.xml"/><Relationship Id="rId6" Type="http://schemas.openxmlformats.org/officeDocument/2006/relationships/tags" Target="../tags/tag15.xml"/><Relationship Id="rId5" Type="http://schemas.openxmlformats.org/officeDocument/2006/relationships/slide" Target="../slides/slide6.xml"/><Relationship Id="rId4" Type="http://schemas.openxmlformats.org/officeDocument/2006/relationships/tags" Target="../tags/tag14.xml"/><Relationship Id="rId3" Type="http://schemas.openxmlformats.org/officeDocument/2006/relationships/slide" Target="../slides/slide5.xml"/><Relationship Id="rId2" Type="http://schemas.openxmlformats.org/officeDocument/2006/relationships/tags" Target="../tags/tag13.xml"/><Relationship Id="rId12" Type="http://schemas.openxmlformats.org/officeDocument/2006/relationships/tags" Target="../tags/tag18.xml"/><Relationship Id="rId11" Type="http://schemas.openxmlformats.org/officeDocument/2006/relationships/slide" Target="../slides/slide2.xml"/><Relationship Id="rId10" Type="http://schemas.openxmlformats.org/officeDocument/2006/relationships/tags" Target="../tags/tag17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9" Type="http://schemas.openxmlformats.org/officeDocument/2006/relationships/slide" Target="../slides/slide21.xml"/><Relationship Id="rId8" Type="http://schemas.openxmlformats.org/officeDocument/2006/relationships/tags" Target="../tags/tag22.xml"/><Relationship Id="rId7" Type="http://schemas.openxmlformats.org/officeDocument/2006/relationships/slide" Target="../slides/slide7.xml"/><Relationship Id="rId6" Type="http://schemas.openxmlformats.org/officeDocument/2006/relationships/tags" Target="../tags/tag21.xml"/><Relationship Id="rId5" Type="http://schemas.openxmlformats.org/officeDocument/2006/relationships/slide" Target="../slides/slide6.xml"/><Relationship Id="rId4" Type="http://schemas.openxmlformats.org/officeDocument/2006/relationships/tags" Target="../tags/tag20.xml"/><Relationship Id="rId3" Type="http://schemas.openxmlformats.org/officeDocument/2006/relationships/slide" Target="../slides/slide5.xml"/><Relationship Id="rId2" Type="http://schemas.openxmlformats.org/officeDocument/2006/relationships/tags" Target="../tags/tag19.xml"/><Relationship Id="rId12" Type="http://schemas.openxmlformats.org/officeDocument/2006/relationships/tags" Target="../tags/tag24.xml"/><Relationship Id="rId11" Type="http://schemas.openxmlformats.org/officeDocument/2006/relationships/slide" Target="../slides/slide2.xml"/><Relationship Id="rId10" Type="http://schemas.openxmlformats.org/officeDocument/2006/relationships/tags" Target="../tags/tag23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8.xml"/><Relationship Id="rId8" Type="http://schemas.openxmlformats.org/officeDocument/2006/relationships/slide" Target="../slides/slide21.xml"/><Relationship Id="rId7" Type="http://schemas.openxmlformats.org/officeDocument/2006/relationships/tags" Target="../tags/tag27.xml"/><Relationship Id="rId6" Type="http://schemas.openxmlformats.org/officeDocument/2006/relationships/slide" Target="../slides/slide7.xml"/><Relationship Id="rId5" Type="http://schemas.openxmlformats.org/officeDocument/2006/relationships/tags" Target="../tags/tag26.xml"/><Relationship Id="rId4" Type="http://schemas.openxmlformats.org/officeDocument/2006/relationships/slide" Target="../slides/slide6.xml"/><Relationship Id="rId3" Type="http://schemas.openxmlformats.org/officeDocument/2006/relationships/tags" Target="../tags/tag25.xml"/><Relationship Id="rId2" Type="http://schemas.openxmlformats.org/officeDocument/2006/relationships/slide" Target="../slides/slide5.xml"/><Relationship Id="rId11" Type="http://schemas.openxmlformats.org/officeDocument/2006/relationships/tags" Target="../tags/tag29.xml"/><Relationship Id="rId10" Type="http://schemas.openxmlformats.org/officeDocument/2006/relationships/slide" Target="../slides/slide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6" Type="http://schemas.openxmlformats.org/officeDocument/2006/relationships/tags" Target="../tags/tag34.xml"/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 userDrawn="1"/>
        </p:nvCxnSpPr>
        <p:spPr>
          <a:xfrm>
            <a:off x="0" y="666309"/>
            <a:ext cx="12200731" cy="0"/>
          </a:xfrm>
          <a:prstGeom prst="line">
            <a:avLst/>
          </a:prstGeom>
          <a:ln w="28575">
            <a:solidFill>
              <a:srgbClr val="DDC5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燕尾形 3"/>
          <p:cNvSpPr/>
          <p:nvPr userDrawn="1"/>
        </p:nvSpPr>
        <p:spPr>
          <a:xfrm>
            <a:off x="182245" y="0"/>
            <a:ext cx="460375" cy="666115"/>
          </a:xfrm>
          <a:prstGeom prst="chevron">
            <a:avLst/>
          </a:prstGeom>
          <a:solidFill>
            <a:srgbClr val="C692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2" name="矩形 21"/>
          <p:cNvSpPr/>
          <p:nvPr userDrawn="1"/>
        </p:nvSpPr>
        <p:spPr>
          <a:xfrm rot="10800000">
            <a:off x="12700" y="6112510"/>
            <a:ext cx="12188190" cy="747395"/>
          </a:xfrm>
          <a:prstGeom prst="rect">
            <a:avLst/>
          </a:prstGeom>
          <a:solidFill>
            <a:srgbClr val="DDC5B7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1" name="矩形 30"/>
          <p:cNvSpPr/>
          <p:nvPr userDrawn="1"/>
        </p:nvSpPr>
        <p:spPr>
          <a:xfrm>
            <a:off x="31178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文本框 4">
            <a:hlinkClick r:id="rId2" action="ppaction://hlinksldjump"/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54292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altLang="en-US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分析解读</a:t>
            </a:r>
            <a:endParaRPr lang="zh-CN" altLang="en-US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6" name="矩形 5"/>
          <p:cNvSpPr/>
          <p:nvPr userDrawn="1"/>
        </p:nvSpPr>
        <p:spPr>
          <a:xfrm>
            <a:off x="256857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文本框 6">
            <a:hlinkClick r:id="rId4" action="ppaction://hlinksldjump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279971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altLang="en-US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知识导图</a:t>
            </a:r>
            <a:endParaRPr lang="zh-CN" altLang="en-US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8" name="矩形 7"/>
          <p:cNvSpPr/>
          <p:nvPr userDrawn="1"/>
        </p:nvSpPr>
        <p:spPr>
          <a:xfrm>
            <a:off x="4871720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文本框 8">
            <a:hlinkClick r:id="rId6" action="ppaction://hlinksldjump"/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5102860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知识梳理</a:t>
            </a:r>
            <a:endParaRPr lang="zh-CN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10" name="矩形 9"/>
          <p:cNvSpPr/>
          <p:nvPr userDrawn="1"/>
        </p:nvSpPr>
        <p:spPr>
          <a:xfrm>
            <a:off x="717486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文本框 10">
            <a:hlinkClick r:id="rId8" action="ppaction://hlinksldjump"/>
          </p:cNvPr>
          <p:cNvSpPr txBox="1"/>
          <p:nvPr userDrawn="1">
            <p:custDataLst>
              <p:tags r:id="rId9"/>
            </p:custDataLst>
          </p:nvPr>
        </p:nvSpPr>
        <p:spPr>
          <a:xfrm>
            <a:off x="740600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典例分析</a:t>
            </a:r>
            <a:endParaRPr lang="zh-CN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12" name="圆角矩形 11">
            <a:hlinkClick r:id="rId10" action="ppaction://hlinksldjump"/>
          </p:cNvPr>
          <p:cNvSpPr/>
          <p:nvPr userDrawn="1">
            <p:custDataLst>
              <p:tags r:id="rId11"/>
            </p:custDataLst>
          </p:nvPr>
        </p:nvSpPr>
        <p:spPr>
          <a:xfrm>
            <a:off x="10703560" y="6253480"/>
            <a:ext cx="1261110" cy="539115"/>
          </a:xfrm>
          <a:prstGeom prst="roundRect">
            <a:avLst/>
          </a:prstGeom>
          <a:solidFill>
            <a:srgbClr val="4F3331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目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录</a:t>
            </a:r>
            <a:endParaRPr kumimoji="0" lang="zh-CN" sz="24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8" name="文本框 27"/>
          <p:cNvSpPr txBox="1"/>
          <p:nvPr userDrawn="1">
            <p:custDataLst>
              <p:tags r:id="rId12"/>
            </p:custDataLst>
          </p:nvPr>
        </p:nvSpPr>
        <p:spPr>
          <a:xfrm>
            <a:off x="1126490" y="117475"/>
            <a:ext cx="1824990" cy="46291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l"/>
            <a:r>
              <a:rPr lang="zh-CN" sz="3000" b="1">
                <a:solidFill>
                  <a:srgbClr val="C69274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分析解读</a:t>
            </a:r>
            <a:endParaRPr lang="zh-CN" sz="3000" b="1">
              <a:solidFill>
                <a:srgbClr val="C69274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29" name="燕尾形 28"/>
          <p:cNvSpPr/>
          <p:nvPr userDrawn="1"/>
        </p:nvSpPr>
        <p:spPr>
          <a:xfrm>
            <a:off x="614680" y="0"/>
            <a:ext cx="460375" cy="666115"/>
          </a:xfrm>
          <a:prstGeom prst="chevron">
            <a:avLst/>
          </a:prstGeom>
          <a:solidFill>
            <a:srgbClr val="C692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Click="0" advTm="0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0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0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 userDrawn="1"/>
        </p:nvCxnSpPr>
        <p:spPr>
          <a:xfrm>
            <a:off x="0" y="666309"/>
            <a:ext cx="12200731" cy="0"/>
          </a:xfrm>
          <a:prstGeom prst="line">
            <a:avLst/>
          </a:prstGeom>
          <a:ln w="28575">
            <a:solidFill>
              <a:srgbClr val="DDC5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燕尾形 3"/>
          <p:cNvSpPr/>
          <p:nvPr userDrawn="1"/>
        </p:nvSpPr>
        <p:spPr>
          <a:xfrm>
            <a:off x="182245" y="0"/>
            <a:ext cx="460375" cy="666115"/>
          </a:xfrm>
          <a:prstGeom prst="chevron">
            <a:avLst/>
          </a:prstGeom>
          <a:solidFill>
            <a:srgbClr val="C692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2" name="矩形 21"/>
          <p:cNvSpPr/>
          <p:nvPr userDrawn="1"/>
        </p:nvSpPr>
        <p:spPr>
          <a:xfrm rot="10800000">
            <a:off x="12700" y="6112510"/>
            <a:ext cx="12188190" cy="747395"/>
          </a:xfrm>
          <a:prstGeom prst="rect">
            <a:avLst/>
          </a:prstGeom>
          <a:solidFill>
            <a:srgbClr val="DDC5B7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1" name="矩形 30"/>
          <p:cNvSpPr/>
          <p:nvPr userDrawn="1"/>
        </p:nvSpPr>
        <p:spPr>
          <a:xfrm>
            <a:off x="31178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文本框 4"/>
          <p:cNvSpPr txBox="1"/>
          <p:nvPr userDrawn="1">
            <p:custDataLst>
              <p:tags r:id="rId2"/>
            </p:custDataLst>
          </p:nvPr>
        </p:nvSpPr>
        <p:spPr>
          <a:xfrm>
            <a:off x="54292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altLang="en-US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分析解读</a:t>
            </a:r>
            <a:endParaRPr lang="zh-CN" altLang="en-US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6" name="矩形 5"/>
          <p:cNvSpPr/>
          <p:nvPr userDrawn="1"/>
        </p:nvSpPr>
        <p:spPr>
          <a:xfrm>
            <a:off x="256857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 userDrawn="1">
            <p:custDataLst>
              <p:tags r:id="rId3"/>
            </p:custDataLst>
          </p:nvPr>
        </p:nvSpPr>
        <p:spPr>
          <a:xfrm>
            <a:off x="279971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altLang="en-US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知识导图</a:t>
            </a:r>
            <a:endParaRPr lang="zh-CN" altLang="en-US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8" name="矩形 7"/>
          <p:cNvSpPr/>
          <p:nvPr userDrawn="1"/>
        </p:nvSpPr>
        <p:spPr>
          <a:xfrm>
            <a:off x="4871720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文本框 8"/>
          <p:cNvSpPr txBox="1"/>
          <p:nvPr userDrawn="1">
            <p:custDataLst>
              <p:tags r:id="rId4"/>
            </p:custDataLst>
          </p:nvPr>
        </p:nvSpPr>
        <p:spPr>
          <a:xfrm>
            <a:off x="5102860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知识梳理</a:t>
            </a:r>
            <a:endParaRPr lang="zh-CN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10" name="矩形 9"/>
          <p:cNvSpPr/>
          <p:nvPr userDrawn="1"/>
        </p:nvSpPr>
        <p:spPr>
          <a:xfrm>
            <a:off x="717486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文本框 10"/>
          <p:cNvSpPr txBox="1"/>
          <p:nvPr userDrawn="1">
            <p:custDataLst>
              <p:tags r:id="rId5"/>
            </p:custDataLst>
          </p:nvPr>
        </p:nvSpPr>
        <p:spPr>
          <a:xfrm>
            <a:off x="740600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典例分析</a:t>
            </a:r>
            <a:endParaRPr lang="zh-CN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12" name="圆角矩形 11">
            <a:hlinkClick r:id="" action="ppaction://noaction"/>
          </p:cNvPr>
          <p:cNvSpPr/>
          <p:nvPr userDrawn="1">
            <p:custDataLst>
              <p:tags r:id="rId6"/>
            </p:custDataLst>
          </p:nvPr>
        </p:nvSpPr>
        <p:spPr>
          <a:xfrm>
            <a:off x="10703560" y="6253480"/>
            <a:ext cx="1261110" cy="539115"/>
          </a:xfrm>
          <a:prstGeom prst="roundRect">
            <a:avLst/>
          </a:prstGeom>
          <a:solidFill>
            <a:srgbClr val="4F3331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目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录</a:t>
            </a:r>
            <a:endParaRPr kumimoji="0" lang="zh-CN" sz="24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8" name="文本框 27"/>
          <p:cNvSpPr txBox="1"/>
          <p:nvPr userDrawn="1">
            <p:custDataLst>
              <p:tags r:id="rId7"/>
            </p:custDataLst>
          </p:nvPr>
        </p:nvSpPr>
        <p:spPr>
          <a:xfrm>
            <a:off x="1126490" y="117475"/>
            <a:ext cx="1824990" cy="46291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l"/>
            <a:r>
              <a:rPr lang="zh-CN" sz="3000" b="1">
                <a:solidFill>
                  <a:srgbClr val="C69274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分析解读</a:t>
            </a:r>
            <a:endParaRPr lang="zh-CN" sz="3000" b="1">
              <a:solidFill>
                <a:srgbClr val="C69274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29" name="燕尾形 28"/>
          <p:cNvSpPr/>
          <p:nvPr userDrawn="1"/>
        </p:nvSpPr>
        <p:spPr>
          <a:xfrm>
            <a:off x="614680" y="0"/>
            <a:ext cx="460375" cy="666115"/>
          </a:xfrm>
          <a:prstGeom prst="chevron">
            <a:avLst/>
          </a:prstGeom>
          <a:solidFill>
            <a:srgbClr val="C692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Click="0" advTm="0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 userDrawn="1"/>
        </p:nvCxnSpPr>
        <p:spPr>
          <a:xfrm>
            <a:off x="0" y="666309"/>
            <a:ext cx="12200731" cy="0"/>
          </a:xfrm>
          <a:prstGeom prst="line">
            <a:avLst/>
          </a:prstGeom>
          <a:ln w="28575">
            <a:solidFill>
              <a:srgbClr val="DDC5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燕尾形 3"/>
          <p:cNvSpPr/>
          <p:nvPr userDrawn="1"/>
        </p:nvSpPr>
        <p:spPr>
          <a:xfrm>
            <a:off x="182245" y="0"/>
            <a:ext cx="460375" cy="666115"/>
          </a:xfrm>
          <a:prstGeom prst="chevron">
            <a:avLst/>
          </a:prstGeom>
          <a:solidFill>
            <a:srgbClr val="C692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2" name="矩形 21"/>
          <p:cNvSpPr/>
          <p:nvPr userDrawn="1"/>
        </p:nvSpPr>
        <p:spPr>
          <a:xfrm rot="10800000">
            <a:off x="12700" y="6112510"/>
            <a:ext cx="12188190" cy="747395"/>
          </a:xfrm>
          <a:prstGeom prst="rect">
            <a:avLst/>
          </a:prstGeom>
          <a:solidFill>
            <a:srgbClr val="DDC5B7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31178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文本框 5"/>
          <p:cNvSpPr txBox="1"/>
          <p:nvPr userDrawn="1">
            <p:custDataLst>
              <p:tags r:id="rId2"/>
            </p:custDataLst>
          </p:nvPr>
        </p:nvSpPr>
        <p:spPr>
          <a:xfrm>
            <a:off x="54292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altLang="en-US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分析解读</a:t>
            </a:r>
            <a:endParaRPr lang="zh-CN" altLang="en-US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7" name="矩形 6"/>
          <p:cNvSpPr/>
          <p:nvPr userDrawn="1"/>
        </p:nvSpPr>
        <p:spPr>
          <a:xfrm>
            <a:off x="256857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文本框 7"/>
          <p:cNvSpPr txBox="1"/>
          <p:nvPr userDrawn="1">
            <p:custDataLst>
              <p:tags r:id="rId3"/>
            </p:custDataLst>
          </p:nvPr>
        </p:nvSpPr>
        <p:spPr>
          <a:xfrm>
            <a:off x="279971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altLang="en-US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知识导图</a:t>
            </a:r>
            <a:endParaRPr lang="zh-CN" altLang="en-US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9" name="矩形 8"/>
          <p:cNvSpPr/>
          <p:nvPr userDrawn="1"/>
        </p:nvSpPr>
        <p:spPr>
          <a:xfrm>
            <a:off x="4871720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文本框 9"/>
          <p:cNvSpPr txBox="1"/>
          <p:nvPr userDrawn="1">
            <p:custDataLst>
              <p:tags r:id="rId4"/>
            </p:custDataLst>
          </p:nvPr>
        </p:nvSpPr>
        <p:spPr>
          <a:xfrm>
            <a:off x="5102860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知识梳理</a:t>
            </a:r>
            <a:endParaRPr lang="zh-CN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717486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文本框 11"/>
          <p:cNvSpPr txBox="1"/>
          <p:nvPr userDrawn="1">
            <p:custDataLst>
              <p:tags r:id="rId5"/>
            </p:custDataLst>
          </p:nvPr>
        </p:nvSpPr>
        <p:spPr>
          <a:xfrm>
            <a:off x="740600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典例分析</a:t>
            </a:r>
            <a:endParaRPr lang="zh-CN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13" name="圆角矩形 12">
            <a:hlinkClick r:id="" action="ppaction://noaction"/>
          </p:cNvPr>
          <p:cNvSpPr/>
          <p:nvPr userDrawn="1">
            <p:custDataLst>
              <p:tags r:id="rId6"/>
            </p:custDataLst>
          </p:nvPr>
        </p:nvSpPr>
        <p:spPr>
          <a:xfrm>
            <a:off x="10703560" y="6253480"/>
            <a:ext cx="1261110" cy="539115"/>
          </a:xfrm>
          <a:prstGeom prst="roundRect">
            <a:avLst/>
          </a:prstGeom>
          <a:solidFill>
            <a:srgbClr val="4F3331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目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录</a:t>
            </a:r>
            <a:endParaRPr kumimoji="0" lang="zh-CN" sz="24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4" name="文本框 13"/>
          <p:cNvSpPr txBox="1"/>
          <p:nvPr userDrawn="1">
            <p:custDataLst>
              <p:tags r:id="rId7"/>
            </p:custDataLst>
          </p:nvPr>
        </p:nvSpPr>
        <p:spPr>
          <a:xfrm>
            <a:off x="1126490" y="117475"/>
            <a:ext cx="1824990" cy="46291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l"/>
            <a:r>
              <a:rPr lang="zh-CN" sz="3000" b="1">
                <a:solidFill>
                  <a:srgbClr val="C69274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知识导图</a:t>
            </a:r>
            <a:endParaRPr lang="zh-CN" sz="3000" b="1">
              <a:solidFill>
                <a:srgbClr val="C69274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29" name="燕尾形 28"/>
          <p:cNvSpPr/>
          <p:nvPr userDrawn="1"/>
        </p:nvSpPr>
        <p:spPr>
          <a:xfrm>
            <a:off x="614680" y="0"/>
            <a:ext cx="460375" cy="666115"/>
          </a:xfrm>
          <a:prstGeom prst="chevron">
            <a:avLst/>
          </a:prstGeom>
          <a:solidFill>
            <a:srgbClr val="C692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Click="0" advTm="0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 userDrawn="1"/>
        </p:nvCxnSpPr>
        <p:spPr>
          <a:xfrm>
            <a:off x="0" y="666309"/>
            <a:ext cx="12200731" cy="0"/>
          </a:xfrm>
          <a:prstGeom prst="line">
            <a:avLst/>
          </a:prstGeom>
          <a:ln w="28575">
            <a:solidFill>
              <a:srgbClr val="DDC5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燕尾形 3"/>
          <p:cNvSpPr/>
          <p:nvPr userDrawn="1"/>
        </p:nvSpPr>
        <p:spPr>
          <a:xfrm>
            <a:off x="182245" y="0"/>
            <a:ext cx="460375" cy="666115"/>
          </a:xfrm>
          <a:prstGeom prst="chevron">
            <a:avLst/>
          </a:prstGeom>
          <a:solidFill>
            <a:srgbClr val="C692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2" name="矩形 21"/>
          <p:cNvSpPr/>
          <p:nvPr userDrawn="1"/>
        </p:nvSpPr>
        <p:spPr>
          <a:xfrm rot="10800000">
            <a:off x="12700" y="6112510"/>
            <a:ext cx="12188190" cy="747395"/>
          </a:xfrm>
          <a:prstGeom prst="rect">
            <a:avLst/>
          </a:prstGeom>
          <a:solidFill>
            <a:srgbClr val="DDC5B7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1" name="矩形 30"/>
          <p:cNvSpPr/>
          <p:nvPr userDrawn="1"/>
        </p:nvSpPr>
        <p:spPr>
          <a:xfrm>
            <a:off x="31178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文本框 4"/>
          <p:cNvSpPr txBox="1"/>
          <p:nvPr userDrawn="1">
            <p:custDataLst>
              <p:tags r:id="rId2"/>
            </p:custDataLst>
          </p:nvPr>
        </p:nvSpPr>
        <p:spPr>
          <a:xfrm>
            <a:off x="54292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altLang="en-US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分析解读</a:t>
            </a:r>
            <a:endParaRPr lang="zh-CN" altLang="en-US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6" name="矩形 5"/>
          <p:cNvSpPr/>
          <p:nvPr userDrawn="1"/>
        </p:nvSpPr>
        <p:spPr>
          <a:xfrm>
            <a:off x="256857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 userDrawn="1">
            <p:custDataLst>
              <p:tags r:id="rId3"/>
            </p:custDataLst>
          </p:nvPr>
        </p:nvSpPr>
        <p:spPr>
          <a:xfrm>
            <a:off x="279971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altLang="en-US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知识导图</a:t>
            </a:r>
            <a:endParaRPr lang="zh-CN" altLang="en-US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8" name="矩形 7"/>
          <p:cNvSpPr/>
          <p:nvPr userDrawn="1"/>
        </p:nvSpPr>
        <p:spPr>
          <a:xfrm>
            <a:off x="4871720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文本框 8"/>
          <p:cNvSpPr txBox="1"/>
          <p:nvPr userDrawn="1">
            <p:custDataLst>
              <p:tags r:id="rId4"/>
            </p:custDataLst>
          </p:nvPr>
        </p:nvSpPr>
        <p:spPr>
          <a:xfrm>
            <a:off x="5102860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知识梳理</a:t>
            </a:r>
            <a:endParaRPr lang="zh-CN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10" name="矩形 9"/>
          <p:cNvSpPr/>
          <p:nvPr userDrawn="1"/>
        </p:nvSpPr>
        <p:spPr>
          <a:xfrm>
            <a:off x="717486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文本框 10"/>
          <p:cNvSpPr txBox="1"/>
          <p:nvPr userDrawn="1">
            <p:custDataLst>
              <p:tags r:id="rId5"/>
            </p:custDataLst>
          </p:nvPr>
        </p:nvSpPr>
        <p:spPr>
          <a:xfrm>
            <a:off x="740600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典例分析</a:t>
            </a:r>
            <a:endParaRPr lang="zh-CN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12" name="圆角矩形 11">
            <a:hlinkClick r:id="" action="ppaction://noaction"/>
          </p:cNvPr>
          <p:cNvSpPr/>
          <p:nvPr userDrawn="1">
            <p:custDataLst>
              <p:tags r:id="rId6"/>
            </p:custDataLst>
          </p:nvPr>
        </p:nvSpPr>
        <p:spPr>
          <a:xfrm>
            <a:off x="10703560" y="6253480"/>
            <a:ext cx="1261110" cy="539115"/>
          </a:xfrm>
          <a:prstGeom prst="roundRect">
            <a:avLst/>
          </a:prstGeom>
          <a:solidFill>
            <a:srgbClr val="4F3331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目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录</a:t>
            </a:r>
            <a:endParaRPr kumimoji="0" lang="zh-CN" sz="24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8" name="文本框 27"/>
          <p:cNvSpPr txBox="1"/>
          <p:nvPr userDrawn="1">
            <p:custDataLst>
              <p:tags r:id="rId7"/>
            </p:custDataLst>
          </p:nvPr>
        </p:nvSpPr>
        <p:spPr>
          <a:xfrm>
            <a:off x="1126490" y="117475"/>
            <a:ext cx="1824990" cy="46291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l"/>
            <a:r>
              <a:rPr lang="zh-CN" sz="3000" b="1">
                <a:solidFill>
                  <a:srgbClr val="C69274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知识梳理</a:t>
            </a:r>
            <a:endParaRPr lang="zh-CN" sz="3000" b="1">
              <a:solidFill>
                <a:srgbClr val="C69274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29" name="燕尾形 28"/>
          <p:cNvSpPr/>
          <p:nvPr userDrawn="1"/>
        </p:nvSpPr>
        <p:spPr>
          <a:xfrm>
            <a:off x="614680" y="0"/>
            <a:ext cx="460375" cy="666115"/>
          </a:xfrm>
          <a:prstGeom prst="chevron">
            <a:avLst/>
          </a:prstGeom>
          <a:solidFill>
            <a:srgbClr val="C692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Click="0" advTm="0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两栏内容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 userDrawn="1"/>
        </p:nvCxnSpPr>
        <p:spPr>
          <a:xfrm>
            <a:off x="0" y="666309"/>
            <a:ext cx="12200731" cy="0"/>
          </a:xfrm>
          <a:prstGeom prst="line">
            <a:avLst/>
          </a:prstGeom>
          <a:ln w="28575">
            <a:solidFill>
              <a:srgbClr val="DDC5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燕尾形 3"/>
          <p:cNvSpPr/>
          <p:nvPr userDrawn="1"/>
        </p:nvSpPr>
        <p:spPr>
          <a:xfrm>
            <a:off x="182245" y="0"/>
            <a:ext cx="460375" cy="666115"/>
          </a:xfrm>
          <a:prstGeom prst="chevron">
            <a:avLst/>
          </a:prstGeom>
          <a:solidFill>
            <a:srgbClr val="C692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2" name="矩形 21"/>
          <p:cNvSpPr/>
          <p:nvPr userDrawn="1"/>
        </p:nvSpPr>
        <p:spPr>
          <a:xfrm rot="10800000">
            <a:off x="12700" y="6112510"/>
            <a:ext cx="12188190" cy="747395"/>
          </a:xfrm>
          <a:prstGeom prst="rect">
            <a:avLst/>
          </a:prstGeom>
          <a:solidFill>
            <a:srgbClr val="DDC5B7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1" name="矩形 30"/>
          <p:cNvSpPr/>
          <p:nvPr userDrawn="1"/>
        </p:nvSpPr>
        <p:spPr>
          <a:xfrm>
            <a:off x="31178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文本框 4"/>
          <p:cNvSpPr txBox="1"/>
          <p:nvPr userDrawn="1">
            <p:custDataLst>
              <p:tags r:id="rId2"/>
            </p:custDataLst>
          </p:nvPr>
        </p:nvSpPr>
        <p:spPr>
          <a:xfrm>
            <a:off x="54292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altLang="en-US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分析解读</a:t>
            </a:r>
            <a:endParaRPr lang="zh-CN" altLang="en-US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6" name="矩形 5"/>
          <p:cNvSpPr/>
          <p:nvPr userDrawn="1"/>
        </p:nvSpPr>
        <p:spPr>
          <a:xfrm>
            <a:off x="256857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 userDrawn="1">
            <p:custDataLst>
              <p:tags r:id="rId3"/>
            </p:custDataLst>
          </p:nvPr>
        </p:nvSpPr>
        <p:spPr>
          <a:xfrm>
            <a:off x="279971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altLang="en-US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知识导图</a:t>
            </a:r>
            <a:endParaRPr lang="zh-CN" altLang="en-US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8" name="矩形 7"/>
          <p:cNvSpPr/>
          <p:nvPr userDrawn="1"/>
        </p:nvSpPr>
        <p:spPr>
          <a:xfrm>
            <a:off x="4871720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文本框 8"/>
          <p:cNvSpPr txBox="1"/>
          <p:nvPr userDrawn="1">
            <p:custDataLst>
              <p:tags r:id="rId4"/>
            </p:custDataLst>
          </p:nvPr>
        </p:nvSpPr>
        <p:spPr>
          <a:xfrm>
            <a:off x="5102860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知识梳理</a:t>
            </a:r>
            <a:endParaRPr lang="zh-CN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10" name="矩形 9"/>
          <p:cNvSpPr/>
          <p:nvPr userDrawn="1"/>
        </p:nvSpPr>
        <p:spPr>
          <a:xfrm>
            <a:off x="717486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文本框 10"/>
          <p:cNvSpPr txBox="1"/>
          <p:nvPr userDrawn="1">
            <p:custDataLst>
              <p:tags r:id="rId5"/>
            </p:custDataLst>
          </p:nvPr>
        </p:nvSpPr>
        <p:spPr>
          <a:xfrm>
            <a:off x="740600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典例分析</a:t>
            </a:r>
            <a:endParaRPr lang="zh-CN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12" name="圆角矩形 11">
            <a:hlinkClick r:id="" action="ppaction://noaction"/>
          </p:cNvPr>
          <p:cNvSpPr/>
          <p:nvPr userDrawn="1">
            <p:custDataLst>
              <p:tags r:id="rId6"/>
            </p:custDataLst>
          </p:nvPr>
        </p:nvSpPr>
        <p:spPr>
          <a:xfrm>
            <a:off x="10703560" y="6253480"/>
            <a:ext cx="1261110" cy="539115"/>
          </a:xfrm>
          <a:prstGeom prst="roundRect">
            <a:avLst/>
          </a:prstGeom>
          <a:solidFill>
            <a:srgbClr val="4F3331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目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录</a:t>
            </a:r>
            <a:endParaRPr kumimoji="0" lang="zh-CN" sz="24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8" name="文本框 27"/>
          <p:cNvSpPr txBox="1"/>
          <p:nvPr userDrawn="1">
            <p:custDataLst>
              <p:tags r:id="rId7"/>
            </p:custDataLst>
          </p:nvPr>
        </p:nvSpPr>
        <p:spPr>
          <a:xfrm>
            <a:off x="1126490" y="117475"/>
            <a:ext cx="1824990" cy="46291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l"/>
            <a:r>
              <a:rPr lang="zh-CN" sz="3000" b="1">
                <a:solidFill>
                  <a:srgbClr val="C69274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典型分析</a:t>
            </a:r>
            <a:endParaRPr lang="zh-CN" sz="3000" b="1">
              <a:solidFill>
                <a:srgbClr val="C69274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29" name="燕尾形 28"/>
          <p:cNvSpPr/>
          <p:nvPr userDrawn="1"/>
        </p:nvSpPr>
        <p:spPr>
          <a:xfrm>
            <a:off x="614680" y="0"/>
            <a:ext cx="460375" cy="666115"/>
          </a:xfrm>
          <a:prstGeom prst="chevron">
            <a:avLst/>
          </a:prstGeom>
          <a:solidFill>
            <a:srgbClr val="C692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Click="0" advTm="0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两栏内容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 userDrawn="1"/>
        </p:nvCxnSpPr>
        <p:spPr>
          <a:xfrm>
            <a:off x="0" y="522799"/>
            <a:ext cx="12200731" cy="0"/>
          </a:xfrm>
          <a:prstGeom prst="line">
            <a:avLst/>
          </a:prstGeom>
          <a:ln w="34925">
            <a:solidFill>
              <a:srgbClr val="DDC5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矩形 21"/>
          <p:cNvSpPr/>
          <p:nvPr userDrawn="1"/>
        </p:nvSpPr>
        <p:spPr>
          <a:xfrm rot="10800000">
            <a:off x="12700" y="6112510"/>
            <a:ext cx="12188190" cy="747395"/>
          </a:xfrm>
          <a:prstGeom prst="rect">
            <a:avLst/>
          </a:prstGeom>
          <a:solidFill>
            <a:srgbClr val="DDC5B7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1" name="矩形 30"/>
          <p:cNvSpPr/>
          <p:nvPr userDrawn="1"/>
        </p:nvSpPr>
        <p:spPr>
          <a:xfrm>
            <a:off x="31178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文本框 4"/>
          <p:cNvSpPr txBox="1"/>
          <p:nvPr userDrawn="1">
            <p:custDataLst>
              <p:tags r:id="rId2"/>
            </p:custDataLst>
          </p:nvPr>
        </p:nvSpPr>
        <p:spPr>
          <a:xfrm>
            <a:off x="54292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altLang="en-US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分析解读</a:t>
            </a:r>
            <a:endParaRPr lang="zh-CN" altLang="en-US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6" name="矩形 5"/>
          <p:cNvSpPr/>
          <p:nvPr userDrawn="1"/>
        </p:nvSpPr>
        <p:spPr>
          <a:xfrm>
            <a:off x="256857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 userDrawn="1">
            <p:custDataLst>
              <p:tags r:id="rId3"/>
            </p:custDataLst>
          </p:nvPr>
        </p:nvSpPr>
        <p:spPr>
          <a:xfrm>
            <a:off x="279971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altLang="en-US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知识导图</a:t>
            </a:r>
            <a:endParaRPr lang="zh-CN" altLang="en-US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8" name="矩形 7"/>
          <p:cNvSpPr/>
          <p:nvPr userDrawn="1"/>
        </p:nvSpPr>
        <p:spPr>
          <a:xfrm>
            <a:off x="4871720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文本框 8"/>
          <p:cNvSpPr txBox="1"/>
          <p:nvPr userDrawn="1">
            <p:custDataLst>
              <p:tags r:id="rId4"/>
            </p:custDataLst>
          </p:nvPr>
        </p:nvSpPr>
        <p:spPr>
          <a:xfrm>
            <a:off x="5102860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知识梳理</a:t>
            </a:r>
            <a:endParaRPr lang="zh-CN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10" name="矩形 9"/>
          <p:cNvSpPr/>
          <p:nvPr userDrawn="1"/>
        </p:nvSpPr>
        <p:spPr>
          <a:xfrm>
            <a:off x="717486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" name="文本框 1"/>
          <p:cNvSpPr txBox="1"/>
          <p:nvPr userDrawn="1">
            <p:custDataLst>
              <p:tags r:id="rId5"/>
            </p:custDataLst>
          </p:nvPr>
        </p:nvSpPr>
        <p:spPr>
          <a:xfrm>
            <a:off x="740600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典例分析</a:t>
            </a:r>
            <a:endParaRPr lang="zh-CN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12" name="圆角矩形 11">
            <a:hlinkClick r:id="" action="ppaction://noaction"/>
          </p:cNvPr>
          <p:cNvSpPr/>
          <p:nvPr userDrawn="1">
            <p:custDataLst>
              <p:tags r:id="rId6"/>
            </p:custDataLst>
          </p:nvPr>
        </p:nvSpPr>
        <p:spPr>
          <a:xfrm>
            <a:off x="10703560" y="6253480"/>
            <a:ext cx="1261110" cy="539115"/>
          </a:xfrm>
          <a:prstGeom prst="roundRect">
            <a:avLst/>
          </a:prstGeom>
          <a:solidFill>
            <a:srgbClr val="4F3331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目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录</a:t>
            </a:r>
            <a:endParaRPr kumimoji="0" lang="zh-CN" sz="24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 advClick="0" advTm="0"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两栏内容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0">
    <p:wip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0">
    <p:wip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0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 userDrawn="1"/>
        </p:nvCxnSpPr>
        <p:spPr>
          <a:xfrm>
            <a:off x="0" y="666309"/>
            <a:ext cx="12200731" cy="0"/>
          </a:xfrm>
          <a:prstGeom prst="line">
            <a:avLst/>
          </a:prstGeom>
          <a:ln w="28575">
            <a:solidFill>
              <a:srgbClr val="DDC5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燕尾形 3"/>
          <p:cNvSpPr/>
          <p:nvPr userDrawn="1"/>
        </p:nvSpPr>
        <p:spPr>
          <a:xfrm>
            <a:off x="182245" y="0"/>
            <a:ext cx="460375" cy="666115"/>
          </a:xfrm>
          <a:prstGeom prst="chevron">
            <a:avLst/>
          </a:prstGeom>
          <a:solidFill>
            <a:srgbClr val="C692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2" name="矩形 21"/>
          <p:cNvSpPr/>
          <p:nvPr userDrawn="1"/>
        </p:nvSpPr>
        <p:spPr>
          <a:xfrm rot="10800000">
            <a:off x="12700" y="6112510"/>
            <a:ext cx="12188190" cy="747395"/>
          </a:xfrm>
          <a:prstGeom prst="rect">
            <a:avLst/>
          </a:prstGeom>
          <a:solidFill>
            <a:srgbClr val="DDC5B7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4" name="文本框 13"/>
          <p:cNvSpPr txBox="1"/>
          <p:nvPr userDrawn="1">
            <p:custDataLst>
              <p:tags r:id="rId2"/>
            </p:custDataLst>
          </p:nvPr>
        </p:nvSpPr>
        <p:spPr>
          <a:xfrm>
            <a:off x="1126490" y="117475"/>
            <a:ext cx="1824990" cy="46291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l"/>
            <a:r>
              <a:rPr lang="zh-CN" sz="3000" b="1">
                <a:solidFill>
                  <a:srgbClr val="C69274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知识导图</a:t>
            </a:r>
            <a:endParaRPr lang="zh-CN" sz="3000" b="1">
              <a:solidFill>
                <a:srgbClr val="C69274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29" name="燕尾形 28"/>
          <p:cNvSpPr/>
          <p:nvPr userDrawn="1"/>
        </p:nvSpPr>
        <p:spPr>
          <a:xfrm>
            <a:off x="614680" y="0"/>
            <a:ext cx="460375" cy="666115"/>
          </a:xfrm>
          <a:prstGeom prst="chevron">
            <a:avLst/>
          </a:prstGeom>
          <a:solidFill>
            <a:srgbClr val="C692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5" name="矩形 14"/>
          <p:cNvSpPr/>
          <p:nvPr userDrawn="1"/>
        </p:nvSpPr>
        <p:spPr>
          <a:xfrm>
            <a:off x="31178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6" name="文本框 15">
            <a:hlinkClick r:id="rId3" action="ppaction://hlinksldjump"/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54292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altLang="en-US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分析解读</a:t>
            </a:r>
            <a:endParaRPr lang="zh-CN" altLang="en-US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17" name="矩形 16"/>
          <p:cNvSpPr/>
          <p:nvPr userDrawn="1"/>
        </p:nvSpPr>
        <p:spPr>
          <a:xfrm>
            <a:off x="256857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8" name="文本框 17">
            <a:hlinkClick r:id="rId5" action="ppaction://hlinksldjump"/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279971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altLang="en-US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知识导图</a:t>
            </a:r>
            <a:endParaRPr lang="zh-CN" altLang="en-US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19" name="矩形 18"/>
          <p:cNvSpPr/>
          <p:nvPr userDrawn="1"/>
        </p:nvSpPr>
        <p:spPr>
          <a:xfrm>
            <a:off x="4871720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" name="文本框 19">
            <a:hlinkClick r:id="rId7" action="ppaction://hlinksldjump"/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5102860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知识梳理</a:t>
            </a:r>
            <a:endParaRPr lang="zh-CN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21" name="矩形 20"/>
          <p:cNvSpPr/>
          <p:nvPr userDrawn="1"/>
        </p:nvSpPr>
        <p:spPr>
          <a:xfrm>
            <a:off x="717486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3" name="文本框 22">
            <a:hlinkClick r:id="rId9" action="ppaction://hlinksldjump"/>
          </p:cNvPr>
          <p:cNvSpPr txBox="1"/>
          <p:nvPr userDrawn="1">
            <p:custDataLst>
              <p:tags r:id="rId10"/>
            </p:custDataLst>
          </p:nvPr>
        </p:nvSpPr>
        <p:spPr>
          <a:xfrm>
            <a:off x="740600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典例分析</a:t>
            </a:r>
            <a:endParaRPr lang="zh-CN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30" name="圆角矩形 29">
            <a:hlinkClick r:id="rId11" action="ppaction://hlinksldjump"/>
          </p:cNvPr>
          <p:cNvSpPr/>
          <p:nvPr userDrawn="1">
            <p:custDataLst>
              <p:tags r:id="rId12"/>
            </p:custDataLst>
          </p:nvPr>
        </p:nvSpPr>
        <p:spPr>
          <a:xfrm>
            <a:off x="10703560" y="6253480"/>
            <a:ext cx="1261110" cy="539115"/>
          </a:xfrm>
          <a:prstGeom prst="roundRect">
            <a:avLst/>
          </a:prstGeom>
          <a:solidFill>
            <a:srgbClr val="4F3331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目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录</a:t>
            </a:r>
            <a:endParaRPr kumimoji="0" lang="zh-CN" sz="24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 advClick="0" advTm="0">
    <p:wip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0">
    <p:wip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0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 userDrawn="1"/>
        </p:nvCxnSpPr>
        <p:spPr>
          <a:xfrm>
            <a:off x="0" y="666309"/>
            <a:ext cx="12200731" cy="0"/>
          </a:xfrm>
          <a:prstGeom prst="line">
            <a:avLst/>
          </a:prstGeom>
          <a:ln w="28575">
            <a:solidFill>
              <a:srgbClr val="DDC5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燕尾形 3"/>
          <p:cNvSpPr/>
          <p:nvPr userDrawn="1"/>
        </p:nvSpPr>
        <p:spPr>
          <a:xfrm>
            <a:off x="182245" y="0"/>
            <a:ext cx="460375" cy="666115"/>
          </a:xfrm>
          <a:prstGeom prst="chevron">
            <a:avLst/>
          </a:prstGeom>
          <a:solidFill>
            <a:srgbClr val="C692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2" name="矩形 21"/>
          <p:cNvSpPr/>
          <p:nvPr userDrawn="1"/>
        </p:nvSpPr>
        <p:spPr>
          <a:xfrm rot="10800000">
            <a:off x="12700" y="6112510"/>
            <a:ext cx="12188190" cy="747395"/>
          </a:xfrm>
          <a:prstGeom prst="rect">
            <a:avLst/>
          </a:prstGeom>
          <a:solidFill>
            <a:srgbClr val="DDC5B7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8" name="文本框 27"/>
          <p:cNvSpPr txBox="1"/>
          <p:nvPr userDrawn="1">
            <p:custDataLst>
              <p:tags r:id="rId2"/>
            </p:custDataLst>
          </p:nvPr>
        </p:nvSpPr>
        <p:spPr>
          <a:xfrm>
            <a:off x="1126490" y="117475"/>
            <a:ext cx="1824990" cy="46291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l"/>
            <a:r>
              <a:rPr lang="zh-CN" sz="3000" b="1">
                <a:solidFill>
                  <a:srgbClr val="C69274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知识梳理</a:t>
            </a:r>
            <a:endParaRPr lang="zh-CN" sz="3000" b="1">
              <a:solidFill>
                <a:srgbClr val="C69274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29" name="燕尾形 28"/>
          <p:cNvSpPr/>
          <p:nvPr userDrawn="1"/>
        </p:nvSpPr>
        <p:spPr>
          <a:xfrm>
            <a:off x="614680" y="0"/>
            <a:ext cx="460375" cy="666115"/>
          </a:xfrm>
          <a:prstGeom prst="chevron">
            <a:avLst/>
          </a:prstGeom>
          <a:solidFill>
            <a:srgbClr val="C692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 userDrawn="1"/>
        </p:nvSpPr>
        <p:spPr>
          <a:xfrm>
            <a:off x="31178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文本框 12">
            <a:hlinkClick r:id="rId3" action="ppaction://hlinksldjump"/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54292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altLang="en-US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分析解读</a:t>
            </a:r>
            <a:endParaRPr lang="zh-CN" altLang="en-US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14" name="矩形 13"/>
          <p:cNvSpPr/>
          <p:nvPr userDrawn="1"/>
        </p:nvSpPr>
        <p:spPr>
          <a:xfrm>
            <a:off x="256857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5" name="文本框 14">
            <a:hlinkClick r:id="rId5" action="ppaction://hlinksldjump"/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279971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altLang="en-US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知识导图</a:t>
            </a:r>
            <a:endParaRPr lang="zh-CN" altLang="en-US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16" name="矩形 15"/>
          <p:cNvSpPr/>
          <p:nvPr userDrawn="1"/>
        </p:nvSpPr>
        <p:spPr>
          <a:xfrm>
            <a:off x="4871720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7" name="文本框 16">
            <a:hlinkClick r:id="rId7" action="ppaction://hlinksldjump"/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5102860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知识梳理</a:t>
            </a:r>
            <a:endParaRPr lang="zh-CN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18" name="矩形 17"/>
          <p:cNvSpPr/>
          <p:nvPr userDrawn="1"/>
        </p:nvSpPr>
        <p:spPr>
          <a:xfrm>
            <a:off x="717486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9" name="文本框 18">
            <a:hlinkClick r:id="rId9" action="ppaction://hlinksldjump"/>
          </p:cNvPr>
          <p:cNvSpPr txBox="1"/>
          <p:nvPr userDrawn="1">
            <p:custDataLst>
              <p:tags r:id="rId10"/>
            </p:custDataLst>
          </p:nvPr>
        </p:nvSpPr>
        <p:spPr>
          <a:xfrm>
            <a:off x="740600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典例分析</a:t>
            </a:r>
            <a:endParaRPr lang="zh-CN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20" name="圆角矩形 19">
            <a:hlinkClick r:id="rId11" action="ppaction://hlinksldjump"/>
          </p:cNvPr>
          <p:cNvSpPr/>
          <p:nvPr userDrawn="1">
            <p:custDataLst>
              <p:tags r:id="rId12"/>
            </p:custDataLst>
          </p:nvPr>
        </p:nvSpPr>
        <p:spPr>
          <a:xfrm>
            <a:off x="10703560" y="6253480"/>
            <a:ext cx="1261110" cy="539115"/>
          </a:xfrm>
          <a:prstGeom prst="roundRect">
            <a:avLst/>
          </a:prstGeom>
          <a:solidFill>
            <a:srgbClr val="4F3331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目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录</a:t>
            </a:r>
            <a:endParaRPr kumimoji="0" lang="zh-CN" sz="24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 advClick="0" advTm="0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两栏内容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 userDrawn="1"/>
        </p:nvCxnSpPr>
        <p:spPr>
          <a:xfrm>
            <a:off x="0" y="666309"/>
            <a:ext cx="12200731" cy="0"/>
          </a:xfrm>
          <a:prstGeom prst="line">
            <a:avLst/>
          </a:prstGeom>
          <a:ln w="28575">
            <a:solidFill>
              <a:srgbClr val="DDC5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燕尾形 3"/>
          <p:cNvSpPr/>
          <p:nvPr userDrawn="1"/>
        </p:nvSpPr>
        <p:spPr>
          <a:xfrm>
            <a:off x="182245" y="0"/>
            <a:ext cx="460375" cy="666115"/>
          </a:xfrm>
          <a:prstGeom prst="chevron">
            <a:avLst/>
          </a:prstGeom>
          <a:solidFill>
            <a:srgbClr val="C692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2" name="矩形 21"/>
          <p:cNvSpPr/>
          <p:nvPr userDrawn="1"/>
        </p:nvSpPr>
        <p:spPr>
          <a:xfrm rot="10800000">
            <a:off x="12700" y="6112510"/>
            <a:ext cx="12188190" cy="747395"/>
          </a:xfrm>
          <a:prstGeom prst="rect">
            <a:avLst/>
          </a:prstGeom>
          <a:solidFill>
            <a:srgbClr val="DDC5B7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8" name="文本框 27"/>
          <p:cNvSpPr txBox="1"/>
          <p:nvPr userDrawn="1">
            <p:custDataLst>
              <p:tags r:id="rId2"/>
            </p:custDataLst>
          </p:nvPr>
        </p:nvSpPr>
        <p:spPr>
          <a:xfrm>
            <a:off x="1126490" y="117475"/>
            <a:ext cx="1824990" cy="46291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l"/>
            <a:r>
              <a:rPr lang="zh-CN" sz="3000" b="1">
                <a:solidFill>
                  <a:srgbClr val="C69274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典型分析</a:t>
            </a:r>
            <a:endParaRPr lang="zh-CN" sz="3000" b="1">
              <a:solidFill>
                <a:srgbClr val="C69274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29" name="燕尾形 28"/>
          <p:cNvSpPr/>
          <p:nvPr userDrawn="1"/>
        </p:nvSpPr>
        <p:spPr>
          <a:xfrm>
            <a:off x="614680" y="0"/>
            <a:ext cx="460375" cy="666115"/>
          </a:xfrm>
          <a:prstGeom prst="chevron">
            <a:avLst/>
          </a:prstGeom>
          <a:solidFill>
            <a:srgbClr val="C692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 userDrawn="1"/>
        </p:nvSpPr>
        <p:spPr>
          <a:xfrm>
            <a:off x="31178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文本框 12">
            <a:hlinkClick r:id="rId3" action="ppaction://hlinksldjump"/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54292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altLang="en-US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分析解读</a:t>
            </a:r>
            <a:endParaRPr lang="zh-CN" altLang="en-US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14" name="矩形 13"/>
          <p:cNvSpPr/>
          <p:nvPr userDrawn="1"/>
        </p:nvSpPr>
        <p:spPr>
          <a:xfrm>
            <a:off x="256857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5" name="文本框 14">
            <a:hlinkClick r:id="rId5" action="ppaction://hlinksldjump"/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279971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altLang="en-US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知识导图</a:t>
            </a:r>
            <a:endParaRPr lang="zh-CN" altLang="en-US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16" name="矩形 15"/>
          <p:cNvSpPr/>
          <p:nvPr userDrawn="1"/>
        </p:nvSpPr>
        <p:spPr>
          <a:xfrm>
            <a:off x="4871720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7" name="文本框 16">
            <a:hlinkClick r:id="rId7" action="ppaction://hlinksldjump"/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5102860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知识梳理</a:t>
            </a:r>
            <a:endParaRPr lang="zh-CN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18" name="矩形 17"/>
          <p:cNvSpPr/>
          <p:nvPr userDrawn="1"/>
        </p:nvSpPr>
        <p:spPr>
          <a:xfrm>
            <a:off x="717486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9" name="文本框 18">
            <a:hlinkClick r:id="rId9" action="ppaction://hlinksldjump"/>
          </p:cNvPr>
          <p:cNvSpPr txBox="1"/>
          <p:nvPr userDrawn="1">
            <p:custDataLst>
              <p:tags r:id="rId10"/>
            </p:custDataLst>
          </p:nvPr>
        </p:nvSpPr>
        <p:spPr>
          <a:xfrm>
            <a:off x="740600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典例分析</a:t>
            </a:r>
            <a:endParaRPr lang="zh-CN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20" name="圆角矩形 19">
            <a:hlinkClick r:id="rId11" action="ppaction://hlinksldjump"/>
          </p:cNvPr>
          <p:cNvSpPr/>
          <p:nvPr userDrawn="1">
            <p:custDataLst>
              <p:tags r:id="rId12"/>
            </p:custDataLst>
          </p:nvPr>
        </p:nvSpPr>
        <p:spPr>
          <a:xfrm>
            <a:off x="10703560" y="6253480"/>
            <a:ext cx="1261110" cy="539115"/>
          </a:xfrm>
          <a:prstGeom prst="roundRect">
            <a:avLst/>
          </a:prstGeom>
          <a:solidFill>
            <a:srgbClr val="4F3331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目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录</a:t>
            </a:r>
            <a:endParaRPr kumimoji="0" lang="zh-CN" sz="24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 advClick="0" advTm="0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两栏内容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 userDrawn="1"/>
        </p:nvCxnSpPr>
        <p:spPr>
          <a:xfrm>
            <a:off x="0" y="522799"/>
            <a:ext cx="12200731" cy="0"/>
          </a:xfrm>
          <a:prstGeom prst="line">
            <a:avLst/>
          </a:prstGeom>
          <a:ln w="34925">
            <a:solidFill>
              <a:srgbClr val="DDC5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矩形 21"/>
          <p:cNvSpPr/>
          <p:nvPr userDrawn="1"/>
        </p:nvSpPr>
        <p:spPr>
          <a:xfrm rot="10800000">
            <a:off x="12700" y="6112510"/>
            <a:ext cx="12188190" cy="747395"/>
          </a:xfrm>
          <a:prstGeom prst="rect">
            <a:avLst/>
          </a:prstGeom>
          <a:solidFill>
            <a:srgbClr val="DDC5B7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矩形 12"/>
          <p:cNvSpPr/>
          <p:nvPr userDrawn="1"/>
        </p:nvSpPr>
        <p:spPr>
          <a:xfrm>
            <a:off x="31178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4" name="文本框 13">
            <a:hlinkClick r:id="rId2" action="ppaction://hlinksldjump"/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54292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altLang="en-US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分析解读</a:t>
            </a:r>
            <a:endParaRPr lang="zh-CN" altLang="en-US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15" name="矩形 14"/>
          <p:cNvSpPr/>
          <p:nvPr userDrawn="1"/>
        </p:nvSpPr>
        <p:spPr>
          <a:xfrm>
            <a:off x="256857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6" name="文本框 15">
            <a:hlinkClick r:id="rId4" action="ppaction://hlinksldjump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279971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altLang="en-US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知识导图</a:t>
            </a:r>
            <a:endParaRPr lang="zh-CN" altLang="en-US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17" name="矩形 16"/>
          <p:cNvSpPr/>
          <p:nvPr userDrawn="1"/>
        </p:nvSpPr>
        <p:spPr>
          <a:xfrm>
            <a:off x="4871720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8" name="文本框 17">
            <a:hlinkClick r:id="rId6" action="ppaction://hlinksldjump"/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5102860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知识梳理</a:t>
            </a:r>
            <a:endParaRPr lang="zh-CN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19" name="矩形 18"/>
          <p:cNvSpPr/>
          <p:nvPr userDrawn="1"/>
        </p:nvSpPr>
        <p:spPr>
          <a:xfrm>
            <a:off x="717486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" name="文本框 19">
            <a:hlinkClick r:id="rId8" action="ppaction://hlinksldjump"/>
          </p:cNvPr>
          <p:cNvSpPr txBox="1"/>
          <p:nvPr userDrawn="1">
            <p:custDataLst>
              <p:tags r:id="rId9"/>
            </p:custDataLst>
          </p:nvPr>
        </p:nvSpPr>
        <p:spPr>
          <a:xfrm>
            <a:off x="740600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典例分析</a:t>
            </a:r>
            <a:endParaRPr lang="zh-CN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21" name="圆角矩形 20">
            <a:hlinkClick r:id="rId10" action="ppaction://hlinksldjump"/>
          </p:cNvPr>
          <p:cNvSpPr/>
          <p:nvPr userDrawn="1">
            <p:custDataLst>
              <p:tags r:id="rId11"/>
            </p:custDataLst>
          </p:nvPr>
        </p:nvSpPr>
        <p:spPr>
          <a:xfrm>
            <a:off x="10703560" y="6253480"/>
            <a:ext cx="1261110" cy="539115"/>
          </a:xfrm>
          <a:prstGeom prst="roundRect">
            <a:avLst/>
          </a:prstGeom>
          <a:solidFill>
            <a:srgbClr val="4F3331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目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录</a:t>
            </a:r>
            <a:endParaRPr kumimoji="0" lang="zh-CN" sz="24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 advClick="0" advTm="0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两栏内容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 userDrawn="1"/>
        </p:nvCxnSpPr>
        <p:spPr>
          <a:xfrm>
            <a:off x="0" y="522799"/>
            <a:ext cx="12200731" cy="0"/>
          </a:xfrm>
          <a:prstGeom prst="line">
            <a:avLst/>
          </a:prstGeom>
          <a:ln w="34925">
            <a:solidFill>
              <a:srgbClr val="DDC5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矩形 21"/>
          <p:cNvSpPr/>
          <p:nvPr userDrawn="1"/>
        </p:nvSpPr>
        <p:spPr>
          <a:xfrm rot="10800000">
            <a:off x="12700" y="6112510"/>
            <a:ext cx="12188190" cy="747395"/>
          </a:xfrm>
          <a:prstGeom prst="rect">
            <a:avLst/>
          </a:prstGeom>
          <a:solidFill>
            <a:srgbClr val="DDC5B7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矩形 12"/>
          <p:cNvSpPr/>
          <p:nvPr userDrawn="1"/>
        </p:nvSpPr>
        <p:spPr>
          <a:xfrm>
            <a:off x="155638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4" name="文本框 13">
            <a:hlinkClick r:id="" action="ppaction://noaction"/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178752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altLang="en-US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分析解读</a:t>
            </a:r>
            <a:endParaRPr lang="zh-CN" altLang="en-US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15" name="矩形 14"/>
          <p:cNvSpPr/>
          <p:nvPr userDrawn="1"/>
        </p:nvSpPr>
        <p:spPr>
          <a:xfrm>
            <a:off x="381317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6" name="文本框 15">
            <a:hlinkClick r:id="" action="ppaction://noaction"/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404431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altLang="en-US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知识导图</a:t>
            </a:r>
            <a:endParaRPr lang="zh-CN" altLang="en-US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17" name="矩形 16"/>
          <p:cNvSpPr/>
          <p:nvPr userDrawn="1"/>
        </p:nvSpPr>
        <p:spPr>
          <a:xfrm>
            <a:off x="6116320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8" name="文本框 17">
            <a:hlinkClick r:id="" action="ppaction://noaction"/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6347460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知识梳理</a:t>
            </a:r>
            <a:endParaRPr lang="zh-CN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19" name="矩形 18"/>
          <p:cNvSpPr/>
          <p:nvPr userDrawn="1"/>
        </p:nvSpPr>
        <p:spPr>
          <a:xfrm>
            <a:off x="841946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" name="文本框 19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865060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典例分析</a:t>
            </a:r>
            <a:endParaRPr lang="zh-CN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2" name="圆角矩形 1">
            <a:hlinkClick r:id="" action="ppaction://noaction"/>
          </p:cNvPr>
          <p:cNvSpPr/>
          <p:nvPr userDrawn="1">
            <p:custDataLst>
              <p:tags r:id="rId6"/>
            </p:custDataLst>
          </p:nvPr>
        </p:nvSpPr>
        <p:spPr>
          <a:xfrm>
            <a:off x="118745" y="6253480"/>
            <a:ext cx="1261110" cy="539115"/>
          </a:xfrm>
          <a:prstGeom prst="roundRect">
            <a:avLst/>
          </a:prstGeom>
          <a:solidFill>
            <a:srgbClr val="4F3331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目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录</a:t>
            </a:r>
            <a:endParaRPr kumimoji="0" lang="zh-CN" sz="24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 advClick="0" advTm="0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两栏内容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0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0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0">
    <p:wipe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1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0">
    <p:wipe/>
  </p:transition>
  <p:txStyles>
    <p:titleStyle>
      <a:lvl1pPr algn="ctr" defTabSz="1088390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8305" indent="-408305" algn="l" defTabSz="1088390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4555" indent="-340360" algn="l" defTabSz="1088390" rtl="0" eaLnBrk="1" latinLnBrk="0" hangingPunct="1">
        <a:spcBef>
          <a:spcPct val="20000"/>
        </a:spcBef>
        <a:buFont typeface="Arial" panose="020B0604020202020204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60805" indent="-272415" algn="l" defTabSz="10883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5000" indent="-272415" algn="l" defTabSz="108839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9195" indent="-272415" algn="l" defTabSz="1088390" rtl="0" eaLnBrk="1" latinLnBrk="0" hangingPunct="1">
        <a:spcBef>
          <a:spcPct val="20000"/>
        </a:spcBef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3390" indent="-272415" algn="l" defTabSz="10883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7585" indent="-272415" algn="l" defTabSz="10883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1780" indent="-272415" algn="l" defTabSz="10883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5975" indent="-272415" algn="l" defTabSz="10883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195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390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2585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6780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0975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5805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10000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4195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ransition spd="slow" advClick="0" advTm="0">
    <p:wipe/>
  </p:transition>
  <p:txStyles>
    <p:titleStyle>
      <a:lvl1pPr algn="ctr" defTabSz="1088390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8305" indent="-408305" algn="l" defTabSz="1088390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4555" indent="-340360" algn="l" defTabSz="1088390" rtl="0" eaLnBrk="1" latinLnBrk="0" hangingPunct="1">
        <a:spcBef>
          <a:spcPct val="20000"/>
        </a:spcBef>
        <a:buFont typeface="Arial" panose="020B0604020202020204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60805" indent="-272415" algn="l" defTabSz="10883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5000" indent="-272415" algn="l" defTabSz="108839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9195" indent="-272415" algn="l" defTabSz="1088390" rtl="0" eaLnBrk="1" latinLnBrk="0" hangingPunct="1">
        <a:spcBef>
          <a:spcPct val="20000"/>
        </a:spcBef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3390" indent="-272415" algn="l" defTabSz="10883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7585" indent="-272415" algn="l" defTabSz="10883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1780" indent="-272415" algn="l" defTabSz="10883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5975" indent="-272415" algn="l" defTabSz="10883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195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390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2585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6780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0975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5805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10000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4195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70.xml"/><Relationship Id="rId8" Type="http://schemas.openxmlformats.org/officeDocument/2006/relationships/tags" Target="../tags/tag69.xml"/><Relationship Id="rId7" Type="http://schemas.openxmlformats.org/officeDocument/2006/relationships/slide" Target="slide6.xml"/><Relationship Id="rId6" Type="http://schemas.openxmlformats.org/officeDocument/2006/relationships/tags" Target="../tags/tag68.xml"/><Relationship Id="rId5" Type="http://schemas.openxmlformats.org/officeDocument/2006/relationships/tags" Target="../tags/tag67.xml"/><Relationship Id="rId4" Type="http://schemas.openxmlformats.org/officeDocument/2006/relationships/tags" Target="../tags/tag66.xml"/><Relationship Id="rId3" Type="http://schemas.openxmlformats.org/officeDocument/2006/relationships/slide" Target="slide5.xml"/><Relationship Id="rId2" Type="http://schemas.openxmlformats.org/officeDocument/2006/relationships/tags" Target="../tags/tag65.xml"/><Relationship Id="rId17" Type="http://schemas.openxmlformats.org/officeDocument/2006/relationships/slideLayout" Target="../slideLayouts/slideLayout8.xml"/><Relationship Id="rId16" Type="http://schemas.openxmlformats.org/officeDocument/2006/relationships/tags" Target="../tags/tag75.xml"/><Relationship Id="rId15" Type="http://schemas.openxmlformats.org/officeDocument/2006/relationships/slide" Target="slide21.xml"/><Relationship Id="rId14" Type="http://schemas.openxmlformats.org/officeDocument/2006/relationships/tags" Target="../tags/tag74.xml"/><Relationship Id="rId13" Type="http://schemas.openxmlformats.org/officeDocument/2006/relationships/tags" Target="../tags/tag73.xml"/><Relationship Id="rId12" Type="http://schemas.openxmlformats.org/officeDocument/2006/relationships/tags" Target="../tags/tag72.xml"/><Relationship Id="rId11" Type="http://schemas.openxmlformats.org/officeDocument/2006/relationships/slide" Target="slide7.xml"/><Relationship Id="rId10" Type="http://schemas.openxmlformats.org/officeDocument/2006/relationships/tags" Target="../tags/tag71.xml"/><Relationship Id="rId1" Type="http://schemas.openxmlformats.org/officeDocument/2006/relationships/tags" Target="../tags/tag6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5.xml"/><Relationship Id="rId3" Type="http://schemas.openxmlformats.org/officeDocument/2006/relationships/slideLayout" Target="../slideLayouts/slideLayout4.xml"/><Relationship Id="rId2" Type="http://schemas.openxmlformats.org/officeDocument/2006/relationships/tags" Target="../tags/tag84.xml"/><Relationship Id="rId1" Type="http://schemas.openxmlformats.org/officeDocument/2006/relationships/tags" Target="../tags/tag83.xml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6.xml"/><Relationship Id="rId3" Type="http://schemas.openxmlformats.org/officeDocument/2006/relationships/slideLayout" Target="../slideLayouts/slideLayout16.xml"/><Relationship Id="rId2" Type="http://schemas.openxmlformats.org/officeDocument/2006/relationships/tags" Target="../tags/tag86.xml"/><Relationship Id="rId1" Type="http://schemas.openxmlformats.org/officeDocument/2006/relationships/tags" Target="../tags/tag85.xml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7.xml"/><Relationship Id="rId3" Type="http://schemas.openxmlformats.org/officeDocument/2006/relationships/slideLayout" Target="../slideLayouts/slideLayout5.xml"/><Relationship Id="rId2" Type="http://schemas.openxmlformats.org/officeDocument/2006/relationships/tags" Target="../tags/tag88.xml"/><Relationship Id="rId1" Type="http://schemas.openxmlformats.org/officeDocument/2006/relationships/tags" Target="../tags/tag87.xml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5.xml"/><Relationship Id="rId3" Type="http://schemas.openxmlformats.org/officeDocument/2006/relationships/tags" Target="../tags/tag77.xml"/><Relationship Id="rId2" Type="http://schemas.openxmlformats.org/officeDocument/2006/relationships/tags" Target="../tags/tag76.xml"/><Relationship Id="rId1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3.xml"/><Relationship Id="rId6" Type="http://schemas.openxmlformats.org/officeDocument/2006/relationships/slideLayout" Target="../slideLayouts/slideLayout5.xml"/><Relationship Id="rId5" Type="http://schemas.openxmlformats.org/officeDocument/2006/relationships/tags" Target="../tags/tag81.xml"/><Relationship Id="rId4" Type="http://schemas.openxmlformats.org/officeDocument/2006/relationships/tags" Target="../tags/tag80.xml"/><Relationship Id="rId3" Type="http://schemas.openxmlformats.org/officeDocument/2006/relationships/tags" Target="../tags/tag79.xml"/><Relationship Id="rId2" Type="http://schemas.openxmlformats.org/officeDocument/2006/relationships/tags" Target="../tags/tag78.xml"/><Relationship Id="rId1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-38100" y="3294380"/>
            <a:ext cx="12228195" cy="3623945"/>
            <a:chOff x="-4142" y="2895"/>
            <a:chExt cx="15366" cy="5482"/>
          </a:xfrm>
        </p:grpSpPr>
        <p:sp>
          <p:nvSpPr>
            <p:cNvPr id="8" name="矩形 7"/>
            <p:cNvSpPr/>
            <p:nvPr/>
          </p:nvSpPr>
          <p:spPr>
            <a:xfrm>
              <a:off x="-4142" y="5175"/>
              <a:ext cx="15366" cy="3202"/>
            </a:xfrm>
            <a:prstGeom prst="rect">
              <a:avLst/>
            </a:prstGeom>
            <a:solidFill>
              <a:srgbClr val="CE9F7A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/>
          </p:nvSpPr>
          <p:spPr>
            <a:xfrm>
              <a:off x="-4142" y="2895"/>
              <a:ext cx="15366" cy="2345"/>
            </a:xfrm>
            <a:prstGeom prst="rect">
              <a:avLst/>
            </a:prstGeom>
            <a:solidFill>
              <a:srgbClr val="E9D3C0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sp>
        <p:nvSpPr>
          <p:cNvPr id="16" name="矩形 15"/>
          <p:cNvSpPr/>
          <p:nvPr/>
        </p:nvSpPr>
        <p:spPr>
          <a:xfrm>
            <a:off x="8255000" y="982345"/>
            <a:ext cx="3333115" cy="1665605"/>
          </a:xfrm>
          <a:prstGeom prst="rect">
            <a:avLst/>
          </a:prstGeom>
          <a:ln w="38100">
            <a:noFill/>
          </a:ln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wrap="none">
            <a:noAutofit/>
          </a:bodyPr>
          <a:p>
            <a:pPr algn="ctr"/>
            <a:r>
              <a:rPr lang="en-US" sz="11000" b="1" dirty="0">
                <a:solidFill>
                  <a:schemeClr val="accent2">
                    <a:lumMod val="75000"/>
                  </a:schemeClr>
                </a:solidFill>
                <a:latin typeface="思源黑体 CN Heavy" panose="020B0A00000000000000" charset="-122"/>
                <a:ea typeface="思源黑体 CN Heavy" panose="020B0A00000000000000" charset="-122"/>
                <a:sym typeface="Arial" panose="020B0604020202020204"/>
              </a:rPr>
              <a:t> </a:t>
            </a:r>
            <a:r>
              <a:rPr lang="zh-CN" altLang="en-US" sz="11000" b="1" dirty="0">
                <a:solidFill>
                  <a:schemeClr val="accent2">
                    <a:lumMod val="75000"/>
                  </a:schemeClr>
                </a:solidFill>
                <a:latin typeface="思源黑体 CN Heavy" panose="020B0A00000000000000" charset="-122"/>
                <a:ea typeface="思源黑体 CN Heavy" panose="020B0A00000000000000" charset="-122"/>
                <a:sym typeface="Arial" panose="020B0604020202020204"/>
              </a:rPr>
              <a:t>政治</a:t>
            </a:r>
            <a:endParaRPr lang="zh-CN" altLang="en-US" sz="11000" b="1" dirty="0">
              <a:solidFill>
                <a:schemeClr val="accent2">
                  <a:lumMod val="75000"/>
                </a:schemeClr>
              </a:solidFill>
              <a:latin typeface="思源黑体 CN Heavy" panose="020B0A00000000000000" charset="-122"/>
              <a:ea typeface="思源黑体 CN Heavy" panose="020B0A00000000000000" charset="-122"/>
              <a:sym typeface="Arial" panose="020B0604020202020204"/>
            </a:endParaRPr>
          </a:p>
        </p:txBody>
      </p:sp>
      <p:sp>
        <p:nvSpPr>
          <p:cNvPr id="33815" name="Text Box 9"/>
          <p:cNvSpPr txBox="1">
            <a:spLocks noChangeArrowheads="1"/>
          </p:cNvSpPr>
          <p:nvPr/>
        </p:nvSpPr>
        <p:spPr bwMode="auto">
          <a:xfrm>
            <a:off x="1414780" y="5247005"/>
            <a:ext cx="2285365" cy="13487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noAutofit/>
          </a:bodyPr>
          <a:p>
            <a:pPr defTabSz="914400">
              <a:spcBef>
                <a:spcPct val="50000"/>
              </a:spcBef>
            </a:pPr>
            <a:r>
              <a:rPr lang="en-US" altLang="zh-CN" sz="1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lang="zh-CN" altLang="en-US" sz="1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主</a:t>
            </a:r>
            <a:r>
              <a:rPr lang="en-US" altLang="zh-CN" sz="1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</a:t>
            </a:r>
            <a:r>
              <a:rPr lang="zh-CN" altLang="en-US" sz="1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编</a:t>
            </a:r>
            <a:r>
              <a:rPr lang="en-US" altLang="zh-CN" sz="1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</a:t>
            </a:r>
            <a:r>
              <a:rPr lang="zh-CN" altLang="en-US" sz="1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李</a:t>
            </a:r>
            <a:r>
              <a:rPr lang="en-US" altLang="zh-CN" sz="1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</a:t>
            </a:r>
            <a:r>
              <a:rPr lang="zh-CN" altLang="en-US" sz="1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娟</a:t>
            </a:r>
            <a:r>
              <a:rPr lang="en-US" altLang="zh-CN" sz="1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</a:t>
            </a:r>
            <a:endParaRPr lang="en-US" altLang="zh-CN" sz="1800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defTabSz="914400">
              <a:spcBef>
                <a:spcPct val="50000"/>
              </a:spcBef>
            </a:pPr>
            <a:r>
              <a:rPr lang="en-US" altLang="zh-CN" sz="1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        </a:t>
            </a:r>
            <a:r>
              <a:rPr lang="zh-CN" altLang="en-US" sz="1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杨</a:t>
            </a:r>
            <a:r>
              <a:rPr lang="en-US" altLang="zh-CN" sz="1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</a:t>
            </a:r>
            <a:r>
              <a:rPr lang="zh-CN" altLang="en-US" sz="1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莉</a:t>
            </a:r>
            <a:r>
              <a:rPr lang="en-US" altLang="zh-CN" sz="1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</a:t>
            </a:r>
            <a:endParaRPr lang="en-US" altLang="zh-CN" sz="1800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defTabSz="914400">
              <a:spcBef>
                <a:spcPct val="50000"/>
              </a:spcBef>
            </a:pPr>
            <a:r>
              <a:rPr lang="en-US" altLang="zh-CN" sz="1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          </a:t>
            </a:r>
            <a:r>
              <a:rPr lang="zh-CN" sz="1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戴忠慧</a:t>
            </a:r>
            <a:endParaRPr lang="zh-CN" sz="1800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551815" y="1308735"/>
            <a:ext cx="7959090" cy="1336675"/>
            <a:chOff x="1660" y="2061"/>
            <a:chExt cx="12534" cy="2105"/>
          </a:xfrm>
        </p:grpSpPr>
        <p:sp>
          <p:nvSpPr>
            <p:cNvPr id="33806" name="Text Box 9"/>
            <p:cNvSpPr txBox="1">
              <a:spLocks noChangeArrowheads="1"/>
            </p:cNvSpPr>
            <p:nvPr/>
          </p:nvSpPr>
          <p:spPr bwMode="auto">
            <a:xfrm>
              <a:off x="1660" y="2339"/>
              <a:ext cx="12534" cy="158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noAutofit/>
            </a:bodyPr>
            <a:p>
              <a:pPr defTabSz="914400">
                <a:spcBef>
                  <a:spcPct val="50000"/>
                </a:spcBef>
              </a:pPr>
              <a:r>
                <a:rPr lang="zh-CN" altLang="en-US" sz="6000" b="1" dirty="0">
                  <a:solidFill>
                    <a:srgbClr val="CE9F7A"/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职教高考新实践基础篇</a:t>
              </a:r>
              <a:r>
                <a:rPr lang="en-US" altLang="zh-CN" sz="6000" b="1" dirty="0">
                  <a:solidFill>
                    <a:srgbClr val="CE9F7A"/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 </a:t>
              </a:r>
              <a:endParaRPr lang="en-US" altLang="zh-CN" sz="6000" b="1" dirty="0">
                <a:solidFill>
                  <a:srgbClr val="CE9F7A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endParaRPr>
            </a:p>
          </p:txBody>
        </p:sp>
        <p:cxnSp>
          <p:nvCxnSpPr>
            <p:cNvPr id="12" name="直接连接符 11"/>
            <p:cNvCxnSpPr/>
            <p:nvPr/>
          </p:nvCxnSpPr>
          <p:spPr>
            <a:xfrm flipH="1">
              <a:off x="1773" y="4128"/>
              <a:ext cx="12187" cy="38"/>
            </a:xfrm>
            <a:prstGeom prst="line">
              <a:avLst/>
            </a:prstGeom>
            <a:ln w="38100">
              <a:solidFill>
                <a:srgbClr val="CE9F7A"/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 flipH="1">
              <a:off x="1773" y="2061"/>
              <a:ext cx="12187" cy="38"/>
            </a:xfrm>
            <a:prstGeom prst="line">
              <a:avLst/>
            </a:prstGeom>
            <a:ln w="38100">
              <a:solidFill>
                <a:srgbClr val="CE9F7A"/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</p:grpSp>
      <p:pic>
        <p:nvPicPr>
          <p:cNvPr id="25" name="图片 24"/>
          <p:cNvPicPr>
            <a:picLocks noChangeAspect="1"/>
          </p:cNvPicPr>
          <p:nvPr/>
        </p:nvPicPr>
        <p:blipFill>
          <a:blip r:embed="rId1"/>
          <a:srcRect l="16662" t="20503" r="2931" b="18552"/>
          <a:stretch>
            <a:fillRect/>
          </a:stretch>
        </p:blipFill>
        <p:spPr>
          <a:xfrm>
            <a:off x="7103110" y="3478530"/>
            <a:ext cx="4313555" cy="32607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38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38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38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38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33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ldLvl="0" animBg="1"/>
      <p:bldP spid="338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60045" y="1123950"/>
            <a:ext cx="11466830" cy="5784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just" fontAlgn="auto">
              <a:lnSpc>
                <a:spcPts val="3800"/>
              </a:lnSpc>
            </a:pPr>
            <a:r>
              <a:rPr lang="zh-CN" altLang="en-US" sz="2400" b="1">
                <a:latin typeface="+mn-ea"/>
              </a:rPr>
              <a:t>4. 什么是学习动机？</a:t>
            </a:r>
            <a:endParaRPr lang="zh-CN" altLang="en-US" sz="2400" b="1">
              <a:latin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60045" y="1988820"/>
            <a:ext cx="11466830" cy="15532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457200" algn="just" fontAlgn="auto">
              <a:lnSpc>
                <a:spcPts val="3800"/>
              </a:lnSpc>
            </a:pPr>
            <a:r>
              <a:rPr lang="zh-CN" altLang="en-US" sz="2400">
                <a:latin typeface="+mn-ea"/>
              </a:rPr>
              <a:t>学习动机是激发、指向并维持学习行为的动力来源，可以分为内部动机和外部动机。内部动机是为了个人兴趣和能力提升等而学习，能够从学习过程中获得愉悦体验。外部动机是为了获得良好的学习成绩、物质奖励或他人表扬等而学习。</a:t>
            </a:r>
            <a:endParaRPr lang="zh-CN" altLang="en-US" sz="2400">
              <a:latin typeface="+mn-ea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60045" y="1123950"/>
            <a:ext cx="11466830" cy="5784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just" fontAlgn="auto">
              <a:lnSpc>
                <a:spcPts val="3800"/>
              </a:lnSpc>
            </a:pPr>
            <a:r>
              <a:rPr lang="zh-CN" altLang="en-US" sz="2400" b="1">
                <a:latin typeface="+mn-ea"/>
              </a:rPr>
              <a:t>5. 什么是学习兴趣？</a:t>
            </a:r>
            <a:endParaRPr lang="zh-CN" altLang="en-US" sz="2400" b="1">
              <a:latin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60045" y="1988820"/>
            <a:ext cx="11466830" cy="10655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457200" algn="just" fontAlgn="auto">
              <a:lnSpc>
                <a:spcPts val="3800"/>
              </a:lnSpc>
            </a:pPr>
            <a:r>
              <a:rPr lang="zh-CN" altLang="en-US" sz="2400">
                <a:latin typeface="+mn-ea"/>
              </a:rPr>
              <a:t>学习兴趣是个体对学习的积极认识倾向和情绪状态，是以学习需要为基础，推动个体进行学习的内在动力。好奇心和求知欲是学习兴趣的重要成分。</a:t>
            </a:r>
            <a:endParaRPr lang="zh-CN" altLang="en-US" sz="2400">
              <a:latin typeface="+mn-ea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60045" y="1630045"/>
            <a:ext cx="11466830" cy="5784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just" fontAlgn="auto">
              <a:lnSpc>
                <a:spcPts val="3800"/>
              </a:lnSpc>
            </a:pPr>
            <a:r>
              <a:rPr lang="zh-CN" altLang="en-US" sz="2400" b="1">
                <a:latin typeface="+mn-ea"/>
              </a:rPr>
              <a:t>1. 如何成为主动学习者？</a:t>
            </a:r>
            <a:endParaRPr lang="zh-CN" altLang="en-US" sz="2400" b="1">
              <a:latin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60045" y="2348230"/>
            <a:ext cx="11466830" cy="273304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indent="457200" algn="just" fontAlgn="auto">
              <a:lnSpc>
                <a:spcPts val="3800"/>
              </a:lnSpc>
            </a:pPr>
            <a:r>
              <a:rPr lang="zh-CN" altLang="en-US" sz="2400">
                <a:latin typeface="+mn-ea"/>
              </a:rPr>
              <a:t>第一，端正学习态度。</a:t>
            </a:r>
            <a:endParaRPr lang="zh-CN" altLang="en-US" sz="2400">
              <a:latin typeface="+mn-ea"/>
            </a:endParaRPr>
          </a:p>
          <a:p>
            <a:pPr indent="457200" algn="just" fontAlgn="auto">
              <a:lnSpc>
                <a:spcPts val="3800"/>
              </a:lnSpc>
            </a:pPr>
            <a:r>
              <a:rPr lang="zh-CN" altLang="en-US" sz="2400">
                <a:latin typeface="+mn-ea"/>
              </a:rPr>
              <a:t>第二，明确学习目标。</a:t>
            </a:r>
            <a:endParaRPr lang="zh-CN" altLang="en-US" sz="2400">
              <a:latin typeface="+mn-ea"/>
            </a:endParaRPr>
          </a:p>
          <a:p>
            <a:pPr indent="457200" algn="just" fontAlgn="auto">
              <a:lnSpc>
                <a:spcPts val="3800"/>
              </a:lnSpc>
            </a:pPr>
            <a:r>
              <a:rPr lang="zh-CN" altLang="en-US" sz="2400">
                <a:latin typeface="+mn-ea"/>
              </a:rPr>
              <a:t>第三，激发学习动机。</a:t>
            </a:r>
            <a:endParaRPr lang="zh-CN" altLang="en-US" sz="2400">
              <a:latin typeface="+mn-ea"/>
            </a:endParaRPr>
          </a:p>
          <a:p>
            <a:pPr indent="457200" algn="just" fontAlgn="auto">
              <a:lnSpc>
                <a:spcPts val="3800"/>
              </a:lnSpc>
            </a:pPr>
            <a:r>
              <a:rPr lang="zh-CN" altLang="en-US" sz="2400">
                <a:latin typeface="+mn-ea"/>
              </a:rPr>
              <a:t>第四，培养多种兴趣。</a:t>
            </a:r>
            <a:endParaRPr lang="zh-CN" altLang="en-US" sz="2400">
              <a:latin typeface="+mn-ea"/>
            </a:endParaRPr>
          </a:p>
          <a:p>
            <a:pPr indent="457200" algn="just" fontAlgn="auto">
              <a:lnSpc>
                <a:spcPts val="3800"/>
              </a:lnSpc>
            </a:pPr>
            <a:r>
              <a:rPr lang="zh-CN" altLang="en-US" sz="2400">
                <a:latin typeface="+mn-ea"/>
              </a:rPr>
              <a:t>第五，善用多种学习形式。</a:t>
            </a:r>
            <a:endParaRPr lang="zh-CN" altLang="en-US" sz="2400">
              <a:latin typeface="+mn-ea"/>
            </a:endParaRPr>
          </a:p>
        </p:txBody>
      </p:sp>
      <p:sp>
        <p:nvSpPr>
          <p:cNvPr id="59" name="文本框 58"/>
          <p:cNvSpPr txBox="1"/>
          <p:nvPr/>
        </p:nvSpPr>
        <p:spPr>
          <a:xfrm>
            <a:off x="120015" y="909955"/>
            <a:ext cx="1161605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 b="1">
                <a:solidFill>
                  <a:schemeClr val="bg1">
                    <a:lumMod val="50000"/>
                  </a:schemeClr>
                </a:solidFill>
                <a:latin typeface="方正黑体简体" panose="03000509000000000000" charset="-122"/>
                <a:ea typeface="方正黑体简体" panose="03000509000000000000" charset="-122"/>
              </a:rPr>
              <a:t>（二）如何成为主动学习者</a:t>
            </a:r>
            <a:endParaRPr lang="zh-CN" altLang="en-US" sz="2800" b="1">
              <a:solidFill>
                <a:schemeClr val="bg1">
                  <a:lumMod val="50000"/>
                </a:schemeClr>
              </a:solidFill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60045" y="1052195"/>
            <a:ext cx="11466830" cy="5784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457200" indent="-457200" algn="just" fontAlgn="auto">
              <a:lnSpc>
                <a:spcPts val="3800"/>
              </a:lnSpc>
            </a:pPr>
            <a:r>
              <a:rPr lang="zh-CN" altLang="en-US" sz="2400" b="1">
                <a:latin typeface="+mn-ea"/>
                <a:sym typeface="+mn-ea"/>
              </a:rPr>
              <a:t>2. 如何设定学习目标？</a:t>
            </a:r>
            <a:endParaRPr lang="zh-CN" altLang="en-US" sz="2400" b="1">
              <a:latin typeface="+mn-ea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60045" y="1990725"/>
            <a:ext cx="11466830" cy="30149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457200" algn="just" fontAlgn="auto">
              <a:lnSpc>
                <a:spcPts val="3800"/>
              </a:lnSpc>
            </a:pPr>
            <a:r>
              <a:rPr lang="zh-CN" altLang="en-US" sz="2400">
                <a:latin typeface="+mn-ea"/>
              </a:rPr>
              <a:t>第一，学会设定明确、恰当的学习目标，让学习目标指导每个阶段的学习行为。</a:t>
            </a:r>
            <a:endParaRPr lang="zh-CN" altLang="en-US" sz="2400">
              <a:latin typeface="+mn-ea"/>
            </a:endParaRPr>
          </a:p>
          <a:p>
            <a:pPr indent="457200" algn="just" fontAlgn="auto">
              <a:lnSpc>
                <a:spcPts val="3800"/>
              </a:lnSpc>
            </a:pPr>
            <a:r>
              <a:rPr lang="zh-CN" altLang="en-US" sz="2400">
                <a:latin typeface="+mn-ea"/>
              </a:rPr>
              <a:t>第二，对于预期要达成的学习目标，既要有清晰、详细的行为描述，也要有明确的评估标准来衡量目标完成度。</a:t>
            </a:r>
            <a:endParaRPr lang="zh-CN" altLang="en-US" sz="2400">
              <a:latin typeface="+mn-ea"/>
            </a:endParaRPr>
          </a:p>
          <a:p>
            <a:pPr indent="457200" algn="just" fontAlgn="auto">
              <a:lnSpc>
                <a:spcPts val="3800"/>
              </a:lnSpc>
            </a:pPr>
            <a:r>
              <a:rPr lang="zh-CN" altLang="en-US" sz="2400">
                <a:latin typeface="+mn-ea"/>
              </a:rPr>
              <a:t>第三，目标设定要符合实际，通过努力能够实现。</a:t>
            </a:r>
            <a:endParaRPr lang="zh-CN" altLang="en-US" sz="2400">
              <a:latin typeface="+mn-ea"/>
            </a:endParaRPr>
          </a:p>
          <a:p>
            <a:pPr indent="457200" algn="just" fontAlgn="auto">
              <a:lnSpc>
                <a:spcPts val="3800"/>
              </a:lnSpc>
            </a:pPr>
            <a:r>
              <a:rPr lang="zh-CN" altLang="en-US" sz="2400">
                <a:latin typeface="+mn-ea"/>
              </a:rPr>
              <a:t>第四，目标与目标之间要具有连贯性和一致性，所有短期目标应服务于长期目标。</a:t>
            </a:r>
            <a:endParaRPr lang="zh-CN" altLang="en-US" sz="2400">
              <a:latin typeface="+mn-ea"/>
            </a:endParaRPr>
          </a:p>
          <a:p>
            <a:pPr indent="457200" algn="just" fontAlgn="auto">
              <a:lnSpc>
                <a:spcPts val="3800"/>
              </a:lnSpc>
            </a:pPr>
            <a:r>
              <a:rPr lang="zh-CN" altLang="en-US" sz="2400">
                <a:latin typeface="+mn-ea"/>
              </a:rPr>
              <a:t>第五，每个目标都要设定完成时限。</a:t>
            </a:r>
            <a:endParaRPr lang="zh-CN" altLang="en-US" sz="2400">
              <a:latin typeface="+mn-ea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60045" y="1052195"/>
            <a:ext cx="11466830" cy="5784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457200" indent="-457200" algn="just" fontAlgn="auto">
              <a:lnSpc>
                <a:spcPts val="3800"/>
              </a:lnSpc>
            </a:pPr>
            <a:r>
              <a:rPr lang="zh-CN" altLang="en-US" sz="2400" b="1">
                <a:latin typeface="+mn-ea"/>
                <a:sym typeface="+mn-ea"/>
              </a:rPr>
              <a:t>3. 如何善用多种学习形式？</a:t>
            </a:r>
            <a:endParaRPr lang="zh-CN" altLang="en-US" sz="2400" b="1">
              <a:latin typeface="+mn-ea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60045" y="1990725"/>
            <a:ext cx="11466830" cy="30149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457200" algn="just" fontAlgn="auto">
              <a:lnSpc>
                <a:spcPts val="3800"/>
              </a:lnSpc>
            </a:pPr>
            <a:r>
              <a:rPr lang="zh-CN" altLang="en-US" sz="2400">
                <a:latin typeface="+mn-ea"/>
              </a:rPr>
              <a:t>第一，既要通过理论学习积累系统的知识，又要坚持做中学、学中做，将所学知识运用到生活和工作中，促进知识的升华，提升解决实际问题的能力。</a:t>
            </a:r>
            <a:endParaRPr lang="zh-CN" altLang="en-US" sz="2400">
              <a:latin typeface="+mn-ea"/>
            </a:endParaRPr>
          </a:p>
          <a:p>
            <a:pPr indent="457200" algn="just" fontAlgn="auto">
              <a:lnSpc>
                <a:spcPts val="3800"/>
              </a:lnSpc>
            </a:pPr>
            <a:r>
              <a:rPr lang="zh-CN" altLang="en-US" sz="2400">
                <a:latin typeface="+mn-ea"/>
              </a:rPr>
              <a:t>第二，在课上我们要专心听讲、积极思考，在课后要及时复习巩固。要充分利用课外时间加强学习，灵活运用线上或线下学习资源不断夯实基础、拓展提升。</a:t>
            </a:r>
            <a:endParaRPr lang="zh-CN" altLang="en-US" sz="2400">
              <a:latin typeface="+mn-ea"/>
            </a:endParaRPr>
          </a:p>
          <a:p>
            <a:pPr indent="457200" algn="just" fontAlgn="auto">
              <a:lnSpc>
                <a:spcPts val="3800"/>
              </a:lnSpc>
            </a:pPr>
            <a:r>
              <a:rPr lang="zh-CN" altLang="en-US" sz="2400">
                <a:latin typeface="+mn-ea"/>
              </a:rPr>
              <a:t>第三，可以向身边榜样、行业专家、历史人物等学习，借鉴和传承他们的宝贵经验，将其内化为自己的智慧。</a:t>
            </a:r>
            <a:endParaRPr lang="zh-CN" altLang="en-US" sz="2400">
              <a:latin typeface="+mn-ea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60045" y="2564765"/>
            <a:ext cx="11466830" cy="5784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just" fontAlgn="auto">
              <a:lnSpc>
                <a:spcPts val="3800"/>
              </a:lnSpc>
            </a:pPr>
            <a:r>
              <a:rPr lang="zh-CN" altLang="en-US" sz="2400" b="1">
                <a:latin typeface="+mn-ea"/>
              </a:rPr>
              <a:t>1. 如何做到珍惜时间，合理规划时间？</a:t>
            </a:r>
            <a:endParaRPr lang="zh-CN" altLang="en-US" sz="2400" b="1">
              <a:latin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60045" y="3213100"/>
            <a:ext cx="11466830" cy="25279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457200" algn="just" fontAlgn="auto">
              <a:lnSpc>
                <a:spcPts val="3800"/>
              </a:lnSpc>
            </a:pPr>
            <a:r>
              <a:rPr lang="zh-CN" altLang="en-US" sz="2400">
                <a:latin typeface="+mn-ea"/>
              </a:rPr>
              <a:t>第一，要珍惜在校学习时间，利用好宝贵的学习时光。</a:t>
            </a:r>
            <a:endParaRPr lang="zh-CN" altLang="en-US" sz="2400">
              <a:latin typeface="+mn-ea"/>
            </a:endParaRPr>
          </a:p>
          <a:p>
            <a:pPr indent="457200" algn="just" fontAlgn="auto">
              <a:lnSpc>
                <a:spcPts val="3800"/>
              </a:lnSpc>
            </a:pPr>
            <a:r>
              <a:rPr lang="zh-CN" altLang="en-US" sz="2400">
                <a:latin typeface="+mn-ea"/>
              </a:rPr>
              <a:t>第二，战胜拖延，立即行动。</a:t>
            </a:r>
            <a:endParaRPr lang="zh-CN" altLang="en-US" sz="2400">
              <a:latin typeface="+mn-ea"/>
            </a:endParaRPr>
          </a:p>
          <a:p>
            <a:pPr indent="457200" algn="just" fontAlgn="auto">
              <a:lnSpc>
                <a:spcPts val="3800"/>
              </a:lnSpc>
            </a:pPr>
            <a:r>
              <a:rPr lang="zh-CN" altLang="en-US" sz="2400">
                <a:latin typeface="+mn-ea"/>
              </a:rPr>
              <a:t>第三，了解自己的最佳学习时间。</a:t>
            </a:r>
            <a:endParaRPr lang="zh-CN" altLang="en-US" sz="2400">
              <a:latin typeface="+mn-ea"/>
            </a:endParaRPr>
          </a:p>
          <a:p>
            <a:pPr indent="457200" algn="just" fontAlgn="auto">
              <a:lnSpc>
                <a:spcPts val="3800"/>
              </a:lnSpc>
            </a:pPr>
            <a:r>
              <a:rPr lang="zh-CN" altLang="en-US" sz="2400">
                <a:latin typeface="+mn-ea"/>
              </a:rPr>
              <a:t>第四，优先安排重要不紧急的学习任务。</a:t>
            </a:r>
            <a:endParaRPr lang="zh-CN" altLang="en-US" sz="2400">
              <a:latin typeface="+mn-ea"/>
            </a:endParaRPr>
          </a:p>
          <a:p>
            <a:pPr indent="457200" algn="just" fontAlgn="auto">
              <a:lnSpc>
                <a:spcPts val="3800"/>
              </a:lnSpc>
            </a:pPr>
            <a:r>
              <a:rPr lang="zh-CN" altLang="en-US" sz="2400">
                <a:latin typeface="+mn-ea"/>
              </a:rPr>
              <a:t>第五，有效利用零碎时间。</a:t>
            </a:r>
            <a:endParaRPr lang="zh-CN" altLang="en-US" sz="2400">
              <a:latin typeface="+mn-ea"/>
            </a:endParaRPr>
          </a:p>
        </p:txBody>
      </p:sp>
      <p:sp>
        <p:nvSpPr>
          <p:cNvPr id="59" name="文本框 58"/>
          <p:cNvSpPr txBox="1"/>
          <p:nvPr/>
        </p:nvSpPr>
        <p:spPr>
          <a:xfrm>
            <a:off x="120015" y="1771015"/>
            <a:ext cx="1161605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 b="1">
                <a:solidFill>
                  <a:schemeClr val="bg1">
                    <a:lumMod val="50000"/>
                  </a:schemeClr>
                </a:solidFill>
                <a:latin typeface="方正黑体简体" panose="03000509000000000000" charset="-122"/>
                <a:ea typeface="方正黑体简体" panose="03000509000000000000" charset="-122"/>
              </a:rPr>
              <a:t>（一）珍惜时间，合理规划</a:t>
            </a:r>
            <a:endParaRPr lang="zh-CN" altLang="en-US" sz="2800" b="1">
              <a:solidFill>
                <a:schemeClr val="bg1">
                  <a:lumMod val="50000"/>
                </a:schemeClr>
              </a:solidFill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90500" y="854075"/>
            <a:ext cx="996950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3600" b="1">
                <a:solidFill>
                  <a:srgbClr val="00AEE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二、高效学习之道</a:t>
            </a:r>
            <a:endParaRPr lang="zh-CN" altLang="en-US" sz="3600" b="1">
              <a:solidFill>
                <a:srgbClr val="00AEE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360045" y="1123950"/>
            <a:ext cx="11466830" cy="5784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just" fontAlgn="auto">
              <a:lnSpc>
                <a:spcPts val="3800"/>
              </a:lnSpc>
            </a:pPr>
            <a:r>
              <a:rPr lang="zh-CN" altLang="en-US" sz="2400" b="1">
                <a:latin typeface="+mn-ea"/>
              </a:rPr>
              <a:t>2. 为什么要有效利用零碎时间？</a:t>
            </a:r>
            <a:endParaRPr lang="zh-CN" altLang="en-US" sz="2400" b="1">
              <a:latin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60045" y="1988820"/>
            <a:ext cx="11466830" cy="20402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457200" algn="just" fontAlgn="auto">
              <a:lnSpc>
                <a:spcPts val="3800"/>
              </a:lnSpc>
            </a:pPr>
            <a:r>
              <a:rPr lang="zh-CN" altLang="en-US" sz="2400">
                <a:latin typeface="+mn-ea"/>
              </a:rPr>
              <a:t>任何一段时间都是有价值的，哪怕只有几分钟，也能积少成多，做成大事。可以利用整块时间完成重要不紧急的任务；利用零碎时间，见缝插针地处理紧急任务或不重要的任务。整块时间与零碎时间的合理利用，能够有效维持有规律的学习习惯，提升学习效率。</a:t>
            </a:r>
            <a:endParaRPr lang="zh-CN" altLang="en-US" sz="2400">
              <a:latin typeface="+mn-ea"/>
            </a:endParaRPr>
          </a:p>
        </p:txBody>
      </p:sp>
    </p:spTree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360045" y="1560195"/>
            <a:ext cx="11466830" cy="5784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just" fontAlgn="auto">
              <a:lnSpc>
                <a:spcPts val="3800"/>
              </a:lnSpc>
            </a:pPr>
            <a:r>
              <a:rPr lang="zh-CN" altLang="en-US" sz="2400" b="1">
                <a:latin typeface="+mn-ea"/>
              </a:rPr>
              <a:t>1. 如何高效学习？</a:t>
            </a:r>
            <a:endParaRPr lang="zh-CN" altLang="en-US" sz="2400" b="1">
              <a:latin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60045" y="2353310"/>
            <a:ext cx="11466830" cy="20402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457200" algn="just" fontAlgn="auto">
              <a:lnSpc>
                <a:spcPts val="3800"/>
              </a:lnSpc>
            </a:pPr>
            <a:r>
              <a:rPr lang="zh-CN" altLang="en-US" sz="2400">
                <a:latin typeface="+mn-ea"/>
              </a:rPr>
              <a:t>第一，善于运用学习策略，提高课堂学习效率。</a:t>
            </a:r>
            <a:endParaRPr lang="zh-CN" altLang="en-US" sz="2400">
              <a:latin typeface="+mn-ea"/>
            </a:endParaRPr>
          </a:p>
          <a:p>
            <a:pPr indent="457200" algn="just" fontAlgn="auto">
              <a:lnSpc>
                <a:spcPts val="3800"/>
              </a:lnSpc>
            </a:pPr>
            <a:r>
              <a:rPr lang="zh-CN" altLang="en-US" sz="2400">
                <a:latin typeface="+mn-ea"/>
              </a:rPr>
              <a:t>第二，巧妙利用记忆规律，巩固所学知识。</a:t>
            </a:r>
            <a:endParaRPr lang="zh-CN" altLang="en-US" sz="2400">
              <a:latin typeface="+mn-ea"/>
            </a:endParaRPr>
          </a:p>
          <a:p>
            <a:pPr indent="457200" algn="just" fontAlgn="auto">
              <a:lnSpc>
                <a:spcPts val="3800"/>
              </a:lnSpc>
            </a:pPr>
            <a:r>
              <a:rPr lang="zh-CN" altLang="en-US" sz="2400">
                <a:latin typeface="+mn-ea"/>
              </a:rPr>
              <a:t>第三，灵活运用学习迁移，促进活学活用。</a:t>
            </a:r>
            <a:endParaRPr lang="zh-CN" altLang="en-US" sz="2400">
              <a:latin typeface="+mn-ea"/>
            </a:endParaRPr>
          </a:p>
          <a:p>
            <a:pPr indent="457200" algn="just" fontAlgn="auto">
              <a:lnSpc>
                <a:spcPts val="3800"/>
              </a:lnSpc>
            </a:pPr>
            <a:r>
              <a:rPr lang="zh-CN" altLang="en-US" sz="2400">
                <a:latin typeface="+mn-ea"/>
              </a:rPr>
              <a:t>第四，通过长期刻意练习，掌握专业关键技能。</a:t>
            </a:r>
            <a:endParaRPr lang="zh-CN" altLang="en-US" sz="2400">
              <a:latin typeface="+mn-ea"/>
            </a:endParaRPr>
          </a:p>
        </p:txBody>
      </p:sp>
      <p:sp>
        <p:nvSpPr>
          <p:cNvPr id="59" name="文本框 58"/>
          <p:cNvSpPr txBox="1"/>
          <p:nvPr/>
        </p:nvSpPr>
        <p:spPr>
          <a:xfrm>
            <a:off x="120015" y="909955"/>
            <a:ext cx="1161605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 b="1">
                <a:solidFill>
                  <a:schemeClr val="bg1">
                    <a:lumMod val="50000"/>
                  </a:schemeClr>
                </a:solidFill>
                <a:latin typeface="方正黑体简体" panose="03000509000000000000" charset="-122"/>
                <a:ea typeface="方正黑体简体" panose="03000509000000000000" charset="-122"/>
              </a:rPr>
              <a:t>（二）学习有方，科学高效</a:t>
            </a:r>
            <a:endParaRPr lang="zh-CN" altLang="en-US" sz="2800" b="1">
              <a:solidFill>
                <a:schemeClr val="bg1">
                  <a:lumMod val="50000"/>
                </a:schemeClr>
              </a:solidFill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</p:spTree>
  </p:cSld>
  <p:clrMapOvr>
    <a:masterClrMapping/>
  </p:clrMapOvr>
  <p:transition spd="slow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360045" y="1052195"/>
            <a:ext cx="11466830" cy="5784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just" fontAlgn="auto">
              <a:lnSpc>
                <a:spcPts val="3800"/>
              </a:lnSpc>
            </a:pPr>
            <a:r>
              <a:rPr lang="zh-CN" altLang="en-US" sz="2400" b="1">
                <a:latin typeface="+mn-ea"/>
              </a:rPr>
              <a:t>2. 如何运用学习策略，提高课堂学习效率？</a:t>
            </a:r>
            <a:endParaRPr lang="zh-CN" altLang="en-US" sz="2400" b="1">
              <a:latin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60045" y="2060575"/>
            <a:ext cx="11466830" cy="15532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457200" algn="just" fontAlgn="auto">
              <a:lnSpc>
                <a:spcPts val="3800"/>
              </a:lnSpc>
            </a:pPr>
            <a:r>
              <a:rPr lang="zh-CN" altLang="en-US" sz="2400">
                <a:latin typeface="+mn-ea"/>
              </a:rPr>
              <a:t>第一，坚持课前预习，在预习的过程中提出问题，带着这些疑问走进课堂。</a:t>
            </a:r>
            <a:endParaRPr lang="zh-CN" altLang="en-US" sz="2400">
              <a:latin typeface="+mn-ea"/>
            </a:endParaRPr>
          </a:p>
          <a:p>
            <a:pPr indent="457200" algn="just" fontAlgn="auto">
              <a:lnSpc>
                <a:spcPts val="3800"/>
              </a:lnSpc>
            </a:pPr>
            <a:r>
              <a:rPr lang="zh-CN" altLang="en-US" sz="2400">
                <a:latin typeface="+mn-ea"/>
              </a:rPr>
              <a:t>第二，在课堂上集中注意力，认真听讲，做好笔记，入脑入心。</a:t>
            </a:r>
            <a:endParaRPr lang="zh-CN" altLang="en-US" sz="2400">
              <a:latin typeface="+mn-ea"/>
            </a:endParaRPr>
          </a:p>
          <a:p>
            <a:pPr indent="457200" algn="just" fontAlgn="auto">
              <a:lnSpc>
                <a:spcPts val="3800"/>
              </a:lnSpc>
            </a:pPr>
            <a:r>
              <a:rPr lang="zh-CN" altLang="en-US" sz="2400">
                <a:latin typeface="+mn-ea"/>
              </a:rPr>
              <a:t>第三，课后及时回顾和复习，提炼总结学习内容，思考知识之间的内在联系等。</a:t>
            </a:r>
            <a:endParaRPr lang="zh-CN" altLang="en-US" sz="2400">
              <a:latin typeface="+mn-ea"/>
            </a:endParaRPr>
          </a:p>
        </p:txBody>
      </p:sp>
    </p:spTree>
  </p:cSld>
  <p:clrMapOvr>
    <a:masterClrMapping/>
  </p:clrMapOvr>
  <p:transition spd="slow"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360045" y="1052195"/>
            <a:ext cx="11466830" cy="5784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just" fontAlgn="auto">
              <a:lnSpc>
                <a:spcPts val="3800"/>
              </a:lnSpc>
            </a:pPr>
            <a:r>
              <a:rPr lang="zh-CN" altLang="en-US" sz="2400" b="1">
                <a:latin typeface="+mn-ea"/>
              </a:rPr>
              <a:t>3. 如何利用记忆规律，巩固所学知识？</a:t>
            </a:r>
            <a:endParaRPr lang="zh-CN" altLang="en-US" sz="2400" b="1">
              <a:latin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60045" y="1989455"/>
            <a:ext cx="11466830" cy="35026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457200" algn="just" fontAlgn="auto">
              <a:lnSpc>
                <a:spcPts val="3800"/>
              </a:lnSpc>
            </a:pPr>
            <a:r>
              <a:rPr lang="zh-CN" altLang="en-US" sz="2400">
                <a:latin typeface="+mn-ea"/>
              </a:rPr>
              <a:t>第一，心理学家艾宾浩斯发现，遗忘遵循先快后慢的规律。遵循艾宾浩斯遗忘规律，运用记忆策略，是巩固学习成效的重要方法。</a:t>
            </a:r>
            <a:endParaRPr lang="zh-CN" altLang="en-US" sz="2400">
              <a:latin typeface="+mn-ea"/>
            </a:endParaRPr>
          </a:p>
          <a:p>
            <a:pPr indent="457200" algn="just" fontAlgn="auto">
              <a:lnSpc>
                <a:spcPts val="3800"/>
              </a:lnSpc>
            </a:pPr>
            <a:r>
              <a:rPr lang="zh-CN" altLang="en-US" sz="2400">
                <a:latin typeface="+mn-ea"/>
              </a:rPr>
              <a:t>第二，在学习阶段，可以运用精细加工策略，对新知识进行有意义的加工，发掘零散知识之间、知识和生活实践之间的内在联系。</a:t>
            </a:r>
            <a:endParaRPr lang="zh-CN" altLang="en-US" sz="2400">
              <a:latin typeface="+mn-ea"/>
            </a:endParaRPr>
          </a:p>
          <a:p>
            <a:pPr indent="457200" algn="just" fontAlgn="auto">
              <a:lnSpc>
                <a:spcPts val="3800"/>
              </a:lnSpc>
            </a:pPr>
            <a:r>
              <a:rPr lang="zh-CN" altLang="en-US" sz="2400">
                <a:latin typeface="+mn-ea"/>
              </a:rPr>
              <a:t>第三，在复习阶段，要重视记忆的首因效应和近因效应，不断调整复习内容的先后顺序，按照“少食多餐”的复习原则，避免长时间不间断地集中复习，要采取有间隔的分散复习策略。</a:t>
            </a:r>
            <a:endParaRPr lang="zh-CN" altLang="en-US" sz="2400">
              <a:latin typeface="+mn-ea"/>
            </a:endParaRPr>
          </a:p>
        </p:txBody>
      </p:sp>
    </p:spTree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标题层"/>
          <p:cNvSpPr txBox="1"/>
          <p:nvPr>
            <p:custDataLst>
              <p:tags r:id="rId1"/>
            </p:custDataLst>
          </p:nvPr>
        </p:nvSpPr>
        <p:spPr bwMode="auto">
          <a:xfrm>
            <a:off x="4403619" y="1989505"/>
            <a:ext cx="799176" cy="697788"/>
          </a:xfrm>
          <a:prstGeom prst="rect">
            <a:avLst/>
          </a:prstGeom>
          <a:noFill/>
          <a:effectLst/>
        </p:spPr>
        <p:txBody>
          <a:bodyPr wrap="square" lIns="121898" tIns="60948" rIns="121898" bIns="60948">
            <a:spAutoFit/>
          </a:bodyPr>
          <a:lstStyle/>
          <a:p>
            <a:pPr algn="ctr" defTabSz="1218565">
              <a:defRPr/>
            </a:pPr>
            <a:r>
              <a:rPr lang="en-US" altLang="zh-CN" sz="3700" kern="0" dirty="0">
                <a:solidFill>
                  <a:srgbClr val="595959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01</a:t>
            </a:r>
            <a:endParaRPr lang="en-US" altLang="zh-CN" sz="3700" kern="0" dirty="0">
              <a:solidFill>
                <a:srgbClr val="595959"/>
              </a:solidFill>
              <a:latin typeface="Impact" panose="020B080603090205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71" name="直接连接符 70"/>
          <p:cNvCxnSpPr/>
          <p:nvPr>
            <p:custDataLst>
              <p:tags r:id="rId2"/>
            </p:custDataLst>
          </p:nvPr>
        </p:nvCxnSpPr>
        <p:spPr>
          <a:xfrm>
            <a:off x="5282591" y="2060106"/>
            <a:ext cx="0" cy="556586"/>
          </a:xfrm>
          <a:prstGeom prst="line">
            <a:avLst/>
          </a:prstGeom>
          <a:noFill/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/>
        </p:spPr>
      </p:cxnSp>
      <p:sp>
        <p:nvSpPr>
          <p:cNvPr id="72" name="标题层">
            <a:hlinkClick r:id="rId3" action="ppaction://hlinksldjump"/>
          </p:cNvPr>
          <p:cNvSpPr txBox="1"/>
          <p:nvPr>
            <p:custDataLst>
              <p:tags r:id="rId4"/>
            </p:custDataLst>
          </p:nvPr>
        </p:nvSpPr>
        <p:spPr bwMode="auto">
          <a:xfrm>
            <a:off x="5373857" y="1989505"/>
            <a:ext cx="3359815" cy="689610"/>
          </a:xfrm>
          <a:prstGeom prst="rect">
            <a:avLst/>
          </a:prstGeom>
          <a:noFill/>
          <a:effectLst/>
        </p:spPr>
        <p:txBody>
          <a:bodyPr wrap="square" lIns="121898" tIns="60948" rIns="121898" bIns="60948">
            <a:spAutoFit/>
          </a:bodyPr>
          <a:lstStyle/>
          <a:p>
            <a:pPr defTabSz="1218565">
              <a:defRPr/>
            </a:pPr>
            <a:r>
              <a:rPr lang="zh-CN" altLang="en-US" sz="3700" b="1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分析解读</a:t>
            </a:r>
            <a:endParaRPr lang="zh-CN" altLang="en-US" sz="3700" b="1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0" name="标题层"/>
          <p:cNvSpPr txBox="1"/>
          <p:nvPr>
            <p:custDataLst>
              <p:tags r:id="rId5"/>
            </p:custDataLst>
          </p:nvPr>
        </p:nvSpPr>
        <p:spPr bwMode="auto">
          <a:xfrm>
            <a:off x="4403619" y="3022738"/>
            <a:ext cx="799176" cy="697788"/>
          </a:xfrm>
          <a:prstGeom prst="rect">
            <a:avLst/>
          </a:prstGeom>
          <a:noFill/>
          <a:effectLst/>
        </p:spPr>
        <p:txBody>
          <a:bodyPr wrap="square" lIns="121898" tIns="60948" rIns="121898" bIns="60948">
            <a:spAutoFit/>
          </a:bodyPr>
          <a:lstStyle/>
          <a:p>
            <a:pPr algn="ctr" defTabSz="1218565">
              <a:defRPr/>
            </a:pPr>
            <a:r>
              <a:rPr lang="en-US" altLang="zh-CN" sz="3700" kern="0" dirty="0">
                <a:solidFill>
                  <a:prstClr val="black">
                    <a:lumMod val="65000"/>
                    <a:lumOff val="35000"/>
                  </a:prstClr>
                </a:solidFill>
                <a:latin typeface="Impact" panose="020B080603090205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02</a:t>
            </a:r>
            <a:endParaRPr lang="zh-CN" altLang="en-US" sz="3700" kern="0" dirty="0">
              <a:solidFill>
                <a:prstClr val="black">
                  <a:lumMod val="65000"/>
                  <a:lumOff val="35000"/>
                </a:prstClr>
              </a:solidFill>
              <a:latin typeface="Impact" panose="020B080603090205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91" name="直接连接符 90"/>
          <p:cNvCxnSpPr/>
          <p:nvPr>
            <p:custDataLst>
              <p:tags r:id="rId6"/>
            </p:custDataLst>
          </p:nvPr>
        </p:nvCxnSpPr>
        <p:spPr>
          <a:xfrm>
            <a:off x="5282591" y="3093339"/>
            <a:ext cx="0" cy="556586"/>
          </a:xfrm>
          <a:prstGeom prst="line">
            <a:avLst/>
          </a:prstGeom>
          <a:noFill/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/>
        </p:spPr>
      </p:cxnSp>
      <p:sp>
        <p:nvSpPr>
          <p:cNvPr id="92" name="标题层">
            <a:hlinkClick r:id="rId7" action="ppaction://hlinksldjump"/>
          </p:cNvPr>
          <p:cNvSpPr txBox="1"/>
          <p:nvPr>
            <p:custDataLst>
              <p:tags r:id="rId8"/>
            </p:custDataLst>
          </p:nvPr>
        </p:nvSpPr>
        <p:spPr bwMode="auto">
          <a:xfrm>
            <a:off x="5373857" y="3022738"/>
            <a:ext cx="3359815" cy="689610"/>
          </a:xfrm>
          <a:prstGeom prst="rect">
            <a:avLst/>
          </a:prstGeom>
          <a:noFill/>
          <a:effectLst/>
        </p:spPr>
        <p:txBody>
          <a:bodyPr wrap="square" lIns="121898" tIns="60948" rIns="121898" bIns="60948">
            <a:spAutoFit/>
          </a:bodyPr>
          <a:lstStyle/>
          <a:p>
            <a:pPr defTabSz="1218565">
              <a:defRPr/>
            </a:pPr>
            <a:r>
              <a:rPr lang="zh-CN" altLang="en-US" sz="3700" b="1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知识导图</a:t>
            </a:r>
            <a:endParaRPr lang="zh-CN" altLang="en-US" sz="3700" b="1" dirty="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5" name="标题层"/>
          <p:cNvSpPr txBox="1"/>
          <p:nvPr>
            <p:custDataLst>
              <p:tags r:id="rId9"/>
            </p:custDataLst>
          </p:nvPr>
        </p:nvSpPr>
        <p:spPr bwMode="auto">
          <a:xfrm>
            <a:off x="4403619" y="4055971"/>
            <a:ext cx="799176" cy="697788"/>
          </a:xfrm>
          <a:prstGeom prst="rect">
            <a:avLst/>
          </a:prstGeom>
          <a:noFill/>
          <a:effectLst/>
        </p:spPr>
        <p:txBody>
          <a:bodyPr wrap="square" lIns="121898" tIns="60948" rIns="121898" bIns="60948">
            <a:spAutoFit/>
          </a:bodyPr>
          <a:lstStyle/>
          <a:p>
            <a:pPr algn="ctr" defTabSz="1218565">
              <a:defRPr/>
            </a:pPr>
            <a:r>
              <a:rPr lang="en-US" altLang="zh-CN" sz="3700" kern="0" dirty="0">
                <a:solidFill>
                  <a:prstClr val="black">
                    <a:lumMod val="65000"/>
                    <a:lumOff val="35000"/>
                  </a:prstClr>
                </a:solidFill>
                <a:latin typeface="Impact" panose="020B080603090205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03</a:t>
            </a:r>
            <a:endParaRPr lang="zh-CN" altLang="en-US" sz="3700" kern="0" dirty="0">
              <a:solidFill>
                <a:prstClr val="black">
                  <a:lumMod val="65000"/>
                  <a:lumOff val="35000"/>
                </a:prstClr>
              </a:solidFill>
              <a:latin typeface="Impact" panose="020B080603090205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96" name="直接连接符 95"/>
          <p:cNvCxnSpPr/>
          <p:nvPr>
            <p:custDataLst>
              <p:tags r:id="rId10"/>
            </p:custDataLst>
          </p:nvPr>
        </p:nvCxnSpPr>
        <p:spPr>
          <a:xfrm>
            <a:off x="5282591" y="4126572"/>
            <a:ext cx="0" cy="556586"/>
          </a:xfrm>
          <a:prstGeom prst="line">
            <a:avLst/>
          </a:prstGeom>
          <a:noFill/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/>
        </p:spPr>
      </p:cxnSp>
      <p:sp>
        <p:nvSpPr>
          <p:cNvPr id="97" name="标题层">
            <a:hlinkClick r:id="rId11" action="ppaction://hlinksldjump"/>
          </p:cNvPr>
          <p:cNvSpPr txBox="1"/>
          <p:nvPr>
            <p:custDataLst>
              <p:tags r:id="rId12"/>
            </p:custDataLst>
          </p:nvPr>
        </p:nvSpPr>
        <p:spPr bwMode="auto">
          <a:xfrm>
            <a:off x="5373857" y="4055971"/>
            <a:ext cx="3359815" cy="689610"/>
          </a:xfrm>
          <a:prstGeom prst="rect">
            <a:avLst/>
          </a:prstGeom>
          <a:noFill/>
          <a:effectLst/>
        </p:spPr>
        <p:txBody>
          <a:bodyPr wrap="square" lIns="121898" tIns="60948" rIns="121898" bIns="60948">
            <a:spAutoFit/>
          </a:bodyPr>
          <a:lstStyle/>
          <a:p>
            <a:pPr defTabSz="1218565">
              <a:defRPr/>
            </a:pPr>
            <a:r>
              <a:rPr lang="zh-CN" altLang="en-US" sz="3700" b="1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知识梳理</a:t>
            </a:r>
            <a:endParaRPr lang="zh-CN" altLang="en-US" sz="3700" b="1" dirty="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0" name="标题层"/>
          <p:cNvSpPr txBox="1"/>
          <p:nvPr>
            <p:custDataLst>
              <p:tags r:id="rId13"/>
            </p:custDataLst>
          </p:nvPr>
        </p:nvSpPr>
        <p:spPr bwMode="auto">
          <a:xfrm>
            <a:off x="4403619" y="5089203"/>
            <a:ext cx="799176" cy="697788"/>
          </a:xfrm>
          <a:prstGeom prst="rect">
            <a:avLst/>
          </a:prstGeom>
          <a:noFill/>
          <a:effectLst/>
        </p:spPr>
        <p:txBody>
          <a:bodyPr wrap="square" lIns="121898" tIns="60948" rIns="121898" bIns="60948">
            <a:spAutoFit/>
          </a:bodyPr>
          <a:lstStyle/>
          <a:p>
            <a:pPr algn="ctr" defTabSz="1218565">
              <a:defRPr/>
            </a:pPr>
            <a:r>
              <a:rPr lang="en-US" altLang="zh-CN" sz="3700" kern="0" dirty="0">
                <a:solidFill>
                  <a:prstClr val="black">
                    <a:lumMod val="65000"/>
                    <a:lumOff val="35000"/>
                  </a:prstClr>
                </a:solidFill>
                <a:latin typeface="Impact" panose="020B080603090205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04</a:t>
            </a:r>
            <a:endParaRPr lang="zh-CN" altLang="en-US" sz="3700" kern="0" dirty="0">
              <a:solidFill>
                <a:prstClr val="black">
                  <a:lumMod val="65000"/>
                  <a:lumOff val="35000"/>
                </a:prstClr>
              </a:solidFill>
              <a:latin typeface="Impact" panose="020B080603090205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101" name="直接连接符 100"/>
          <p:cNvCxnSpPr/>
          <p:nvPr>
            <p:custDataLst>
              <p:tags r:id="rId14"/>
            </p:custDataLst>
          </p:nvPr>
        </p:nvCxnSpPr>
        <p:spPr>
          <a:xfrm>
            <a:off x="5282591" y="5159804"/>
            <a:ext cx="0" cy="556586"/>
          </a:xfrm>
          <a:prstGeom prst="line">
            <a:avLst/>
          </a:prstGeom>
          <a:noFill/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/>
        </p:spPr>
      </p:cxnSp>
      <p:sp>
        <p:nvSpPr>
          <p:cNvPr id="102" name="标题层">
            <a:hlinkClick r:id="rId15" action="ppaction://hlinksldjump"/>
          </p:cNvPr>
          <p:cNvSpPr txBox="1"/>
          <p:nvPr>
            <p:custDataLst>
              <p:tags r:id="rId16"/>
            </p:custDataLst>
          </p:nvPr>
        </p:nvSpPr>
        <p:spPr bwMode="auto">
          <a:xfrm>
            <a:off x="5373857" y="5089203"/>
            <a:ext cx="3359815" cy="689610"/>
          </a:xfrm>
          <a:prstGeom prst="rect">
            <a:avLst/>
          </a:prstGeom>
          <a:noFill/>
          <a:effectLst/>
        </p:spPr>
        <p:txBody>
          <a:bodyPr wrap="square" lIns="121898" tIns="60948" rIns="121898" bIns="60948">
            <a:spAutoFit/>
          </a:bodyPr>
          <a:lstStyle/>
          <a:p>
            <a:pPr defTabSz="1218565">
              <a:defRPr/>
            </a:pPr>
            <a:r>
              <a:rPr lang="zh-CN" altLang="en-US" sz="3700" b="1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典例分析</a:t>
            </a:r>
            <a:endParaRPr lang="zh-CN" altLang="en-US" sz="3700" b="1" dirty="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0" y="0"/>
            <a:ext cx="12192000" cy="1125538"/>
          </a:xfrm>
          <a:prstGeom prst="rect">
            <a:avLst/>
          </a:prstGeom>
          <a:solidFill>
            <a:srgbClr val="DDC5B7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3774410" y="212081"/>
            <a:ext cx="464159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44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 </a:t>
            </a:r>
            <a:r>
              <a:rPr lang="en-US" altLang="zh-CN" sz="44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CONTENTS</a:t>
            </a:r>
            <a:endParaRPr lang="en-US" altLang="zh-CN" sz="44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0" y="6310189"/>
            <a:ext cx="12200731" cy="0"/>
          </a:xfrm>
          <a:prstGeom prst="line">
            <a:avLst/>
          </a:prstGeom>
          <a:ln w="38100">
            <a:solidFill>
              <a:srgbClr val="C692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6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6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" presetClass="entr" presetSubtype="8" decel="52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4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4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decel="52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4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4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6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6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2" presetClass="entr" presetSubtype="8" decel="52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4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4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2" decel="52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4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4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6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6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2" presetClass="entr" presetSubtype="8" decel="52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4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4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decel="52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4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4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500"/>
                            </p:stCondLst>
                            <p:childTnLst>
                              <p:par>
                                <p:cTn id="5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6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6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500"/>
                            </p:stCondLst>
                            <p:childTnLst>
                              <p:par>
                                <p:cTn id="64" presetID="2" presetClass="entr" presetSubtype="8" decel="52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4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4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2" decel="52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4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4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bldLvl="0" animBg="1"/>
      <p:bldP spid="72" grpId="0" bldLvl="0" animBg="1"/>
      <p:bldP spid="90" grpId="0" bldLvl="0" animBg="1"/>
      <p:bldP spid="92" grpId="0" bldLvl="0" animBg="1"/>
      <p:bldP spid="95" grpId="0" bldLvl="0" animBg="1"/>
      <p:bldP spid="97" grpId="0" bldLvl="0" animBg="1"/>
      <p:bldP spid="100" grpId="0" bldLvl="0" animBg="1"/>
      <p:bldP spid="102" grpId="0" bldLvl="0" animBg="1"/>
      <p:bldP spid="3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360045" y="1052195"/>
            <a:ext cx="11466830" cy="5784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just" fontAlgn="auto">
              <a:lnSpc>
                <a:spcPts val="3800"/>
              </a:lnSpc>
            </a:pPr>
            <a:r>
              <a:rPr lang="zh-CN" altLang="en-US" sz="2400" b="1">
                <a:latin typeface="+mn-ea"/>
              </a:rPr>
              <a:t>4. 如何运用学习迁移，促进活学活用？</a:t>
            </a:r>
            <a:endParaRPr lang="zh-CN" altLang="en-US" sz="2400" b="1">
              <a:latin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60045" y="2060575"/>
            <a:ext cx="11466830" cy="20402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457200" algn="just" fontAlgn="auto">
              <a:lnSpc>
                <a:spcPts val="3800"/>
              </a:lnSpc>
            </a:pPr>
            <a:r>
              <a:rPr lang="zh-CN" altLang="en-US" sz="2400">
                <a:latin typeface="+mn-ea"/>
              </a:rPr>
              <a:t>第一，在学习中，要举一反三，触类旁通，利用已学的知识和技能促进新的学习。</a:t>
            </a:r>
            <a:endParaRPr lang="zh-CN" altLang="en-US" sz="2400">
              <a:latin typeface="+mn-ea"/>
            </a:endParaRPr>
          </a:p>
          <a:p>
            <a:pPr indent="457200" algn="just" fontAlgn="auto">
              <a:lnSpc>
                <a:spcPts val="3800"/>
              </a:lnSpc>
            </a:pPr>
            <a:r>
              <a:rPr lang="zh-CN" altLang="en-US" sz="2400">
                <a:latin typeface="+mn-ea"/>
              </a:rPr>
              <a:t>第二，既要认真学习书本知识，也要善于把握实习实训中的学习机会，将书本知识运用于解决实际问题中，形成知识积累与问题解决相辅相成的良性循环，促进书本知识的活学活用。</a:t>
            </a:r>
            <a:endParaRPr lang="zh-CN" altLang="en-US" sz="2400">
              <a:latin typeface="+mn-ea"/>
            </a:endParaRPr>
          </a:p>
        </p:txBody>
      </p:sp>
    </p:spTree>
  </p:cSld>
  <p:clrMapOvr>
    <a:masterClrMapping/>
  </p:clrMapOvr>
  <p:transition spd="slow">
    <p:wip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790575" y="766445"/>
            <a:ext cx="10668635" cy="5784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just" fontAlgn="auto">
              <a:lnSpc>
                <a:spcPts val="3800"/>
              </a:lnSpc>
            </a:pPr>
            <a:r>
              <a:rPr lang="zh-CN" altLang="en-US" sz="2400" b="1">
                <a:latin typeface="+mn-ea"/>
              </a:rPr>
              <a:t>例题 1（选择题）</a:t>
            </a:r>
            <a:endParaRPr lang="zh-CN" altLang="en-US" sz="2400" b="1">
              <a:latin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90575" y="1414780"/>
            <a:ext cx="10668635" cy="26562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457200" algn="just" fontAlgn="auto">
              <a:lnSpc>
                <a:spcPts val="4000"/>
              </a:lnSpc>
            </a:pPr>
            <a:r>
              <a:rPr sz="2400">
                <a:latin typeface="+mn-ea"/>
              </a:rPr>
              <a:t>下列关于学习目标的设定，表述不正确的是（ </a:t>
            </a:r>
            <a:r>
              <a:rPr lang="en-US" sz="2400">
                <a:latin typeface="+mn-ea"/>
              </a:rPr>
              <a:t>	</a:t>
            </a:r>
            <a:r>
              <a:rPr sz="2400">
                <a:latin typeface="+mn-ea"/>
              </a:rPr>
              <a:t>）。</a:t>
            </a:r>
            <a:endParaRPr sz="2400">
              <a:latin typeface="+mn-ea"/>
            </a:endParaRPr>
          </a:p>
          <a:p>
            <a:pPr indent="457200" algn="just" fontAlgn="auto">
              <a:lnSpc>
                <a:spcPts val="4000"/>
              </a:lnSpc>
            </a:pPr>
            <a:r>
              <a:rPr sz="2400">
                <a:latin typeface="+mn-ea"/>
              </a:rPr>
              <a:t>A. 学习目标的设定，需要符合实际，通过努力能够实现</a:t>
            </a:r>
            <a:endParaRPr sz="2400">
              <a:latin typeface="+mn-ea"/>
            </a:endParaRPr>
          </a:p>
          <a:p>
            <a:pPr indent="457200" algn="just" fontAlgn="auto">
              <a:lnSpc>
                <a:spcPts val="4000"/>
              </a:lnSpc>
            </a:pPr>
            <a:r>
              <a:rPr sz="2400">
                <a:latin typeface="+mn-ea"/>
              </a:rPr>
              <a:t>B. 每个学习目标，都需要设定完成时限</a:t>
            </a:r>
            <a:endParaRPr sz="2400">
              <a:latin typeface="+mn-ea"/>
            </a:endParaRPr>
          </a:p>
          <a:p>
            <a:pPr indent="457200" algn="just" fontAlgn="auto">
              <a:lnSpc>
                <a:spcPts val="4000"/>
              </a:lnSpc>
            </a:pPr>
            <a:r>
              <a:rPr sz="2400">
                <a:latin typeface="+mn-ea"/>
              </a:rPr>
              <a:t>C. 学习目标只需设定大致方向，不需要细化</a:t>
            </a:r>
            <a:endParaRPr sz="2400">
              <a:latin typeface="+mn-ea"/>
            </a:endParaRPr>
          </a:p>
          <a:p>
            <a:pPr indent="457200" algn="just" fontAlgn="auto">
              <a:lnSpc>
                <a:spcPts val="4000"/>
              </a:lnSpc>
            </a:pPr>
            <a:r>
              <a:rPr sz="2400">
                <a:latin typeface="+mn-ea"/>
              </a:rPr>
              <a:t>D. 所设定的学习目标，需要指导各个阶段的学习行为</a:t>
            </a:r>
            <a:endParaRPr sz="2400">
              <a:latin typeface="+mn-ea"/>
            </a:endParaRPr>
          </a:p>
        </p:txBody>
      </p:sp>
      <p:sp>
        <p:nvSpPr>
          <p:cNvPr id="2" name="Text Box 27"/>
          <p:cNvSpPr txBox="1"/>
          <p:nvPr>
            <p:custDataLst>
              <p:tags r:id="rId1"/>
            </p:custDataLst>
          </p:nvPr>
        </p:nvSpPr>
        <p:spPr>
          <a:xfrm>
            <a:off x="7463790" y="1414780"/>
            <a:ext cx="919480" cy="522605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ctr" fontAlgn="auto">
              <a:lnSpc>
                <a:spcPts val="40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C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  <p:sp>
        <p:nvSpPr>
          <p:cNvPr id="5" name="Text Box 27"/>
          <p:cNvSpPr txBox="1"/>
          <p:nvPr>
            <p:custDataLst>
              <p:tags r:id="rId2"/>
            </p:custDataLst>
          </p:nvPr>
        </p:nvSpPr>
        <p:spPr>
          <a:xfrm>
            <a:off x="504825" y="4220210"/>
            <a:ext cx="11093450" cy="1790700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l" fontAlgn="auto">
              <a:lnSpc>
                <a:spcPts val="40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【解析】本题考查学习目标的设定。学会设定明确、恰当的学习目标，让学习目标指导每个阶段的学习行为。对于预期要达成的学习目标，既要有清晰、详细的行为描述，也要有明确的评估标准来衡量目标完成度。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837565" y="838200"/>
            <a:ext cx="11055350" cy="5784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just" fontAlgn="auto">
              <a:lnSpc>
                <a:spcPts val="3800"/>
              </a:lnSpc>
            </a:pPr>
            <a:r>
              <a:rPr lang="zh-CN" altLang="en-US" sz="2400" b="1">
                <a:latin typeface="+mn-ea"/>
              </a:rPr>
              <a:t>例题 2（判断题）</a:t>
            </a:r>
            <a:endParaRPr lang="zh-CN" altLang="en-US" sz="2400" b="1">
              <a:latin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22300" y="1630045"/>
            <a:ext cx="11055350" cy="15532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457200" lvl="1" indent="457200" algn="just" fontAlgn="auto">
              <a:lnSpc>
                <a:spcPts val="3800"/>
              </a:lnSpc>
            </a:pPr>
            <a:r>
              <a:rPr sz="2400">
                <a:latin typeface="+mn-ea"/>
              </a:rPr>
              <a:t>在学习中，我们要举一反三，触类旁通，利用已学的知识和技能促进新的学习。（ </a:t>
            </a:r>
            <a:r>
              <a:rPr lang="en-US" sz="2400">
                <a:latin typeface="+mn-ea"/>
              </a:rPr>
              <a:t>	</a:t>
            </a:r>
            <a:r>
              <a:rPr sz="2400">
                <a:latin typeface="+mn-ea"/>
              </a:rPr>
              <a:t>）</a:t>
            </a:r>
            <a:endParaRPr sz="2400">
              <a:latin typeface="+mn-ea"/>
            </a:endParaRPr>
          </a:p>
          <a:p>
            <a:pPr marL="457200" lvl="1" indent="457200" algn="just" fontAlgn="auto">
              <a:lnSpc>
                <a:spcPts val="3800"/>
              </a:lnSpc>
            </a:pPr>
            <a:r>
              <a:rPr sz="2400">
                <a:latin typeface="+mn-ea"/>
              </a:rPr>
              <a:t>A. 正确 </a:t>
            </a:r>
            <a:r>
              <a:rPr lang="en-US" sz="2400">
                <a:latin typeface="+mn-ea"/>
              </a:rPr>
              <a:t>				</a:t>
            </a:r>
            <a:r>
              <a:rPr sz="2400">
                <a:latin typeface="+mn-ea"/>
              </a:rPr>
              <a:t>B. 错误</a:t>
            </a:r>
            <a:endParaRPr sz="2400">
              <a:latin typeface="+mn-ea"/>
            </a:endParaRPr>
          </a:p>
        </p:txBody>
      </p:sp>
      <p:sp>
        <p:nvSpPr>
          <p:cNvPr id="5" name="Text Box 27"/>
          <p:cNvSpPr txBox="1"/>
          <p:nvPr>
            <p:custDataLst>
              <p:tags r:id="rId1"/>
            </p:custDataLst>
          </p:nvPr>
        </p:nvSpPr>
        <p:spPr>
          <a:xfrm>
            <a:off x="694690" y="3357880"/>
            <a:ext cx="10897870" cy="1095375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l" fontAlgn="auto">
              <a:lnSpc>
                <a:spcPts val="40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【解析】本题考查学习有方，科学高效。灵活运用学习迁移，促进活学活用。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  <p:sp>
        <p:nvSpPr>
          <p:cNvPr id="6" name="Text Box 27"/>
          <p:cNvSpPr txBox="1"/>
          <p:nvPr>
            <p:custDataLst>
              <p:tags r:id="rId2"/>
            </p:custDataLst>
          </p:nvPr>
        </p:nvSpPr>
        <p:spPr>
          <a:xfrm>
            <a:off x="2206625" y="2061210"/>
            <a:ext cx="919480" cy="687070"/>
          </a:xfrm>
          <a:prstGeom prst="rect">
            <a:avLst/>
          </a:prstGeom>
          <a:noFill/>
          <a:ln w="19050">
            <a:noFill/>
          </a:ln>
        </p:spPr>
        <p:txBody>
          <a:bodyPr wrap="square" anchor="ctr" anchorCtr="0">
            <a:noAutofit/>
          </a:bodyPr>
          <a:p>
            <a:pPr indent="0" algn="ctr" fontAlgn="auto">
              <a:lnSpc>
                <a:spcPts val="40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A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622300" y="981710"/>
            <a:ext cx="11055350" cy="5784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just" fontAlgn="auto">
              <a:lnSpc>
                <a:spcPts val="3800"/>
              </a:lnSpc>
            </a:pPr>
            <a:r>
              <a:rPr lang="zh-CN" altLang="en-US" sz="2400" b="1">
                <a:latin typeface="+mn-ea"/>
              </a:rPr>
              <a:t>例题 3（填空题）</a:t>
            </a:r>
            <a:endParaRPr lang="zh-CN" altLang="en-US" sz="2400" b="1">
              <a:latin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22300" y="1845310"/>
            <a:ext cx="11055350" cy="12452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457200" algn="just" fontAlgn="auto">
              <a:lnSpc>
                <a:spcPts val="4500"/>
              </a:lnSpc>
            </a:pPr>
            <a:r>
              <a:rPr sz="2400">
                <a:latin typeface="+mn-ea"/>
              </a:rPr>
              <a:t>主动学习者具备积极的学习态度、______________、适宜的学习动机、浓厚的学习兴趣、灵活多样的学习形式等特点。</a:t>
            </a:r>
            <a:endParaRPr sz="2400">
              <a:latin typeface="+mn-ea"/>
            </a:endParaRPr>
          </a:p>
        </p:txBody>
      </p:sp>
      <p:sp>
        <p:nvSpPr>
          <p:cNvPr id="5" name="Text Box 27"/>
          <p:cNvSpPr txBox="1"/>
          <p:nvPr>
            <p:custDataLst>
              <p:tags r:id="rId1"/>
            </p:custDataLst>
          </p:nvPr>
        </p:nvSpPr>
        <p:spPr>
          <a:xfrm>
            <a:off x="622935" y="3717290"/>
            <a:ext cx="10897870" cy="1464945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l" fontAlgn="auto">
              <a:lnSpc>
                <a:spcPts val="40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【解析】本题考查主动学习者的特点。主动学习者具备积极的学习态度、清晰的学习目标、适宜的学习动机、浓厚的学习兴趣、灵活多样的学习形式等特点。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  <p:sp>
        <p:nvSpPr>
          <p:cNvPr id="7" name="Text Box 27"/>
          <p:cNvSpPr txBox="1"/>
          <p:nvPr>
            <p:custDataLst>
              <p:tags r:id="rId2"/>
            </p:custDataLst>
          </p:nvPr>
        </p:nvSpPr>
        <p:spPr>
          <a:xfrm>
            <a:off x="5807075" y="1847850"/>
            <a:ext cx="2323465" cy="502285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ctr" fontAlgn="auto">
              <a:lnSpc>
                <a:spcPts val="40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清晰的学习目标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6" descr="0006.jpg"/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-26670"/>
            <a:ext cx="12190730" cy="6936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圆角矩形 2"/>
          <p:cNvSpPr/>
          <p:nvPr>
            <p:custDataLst>
              <p:tags r:id="rId2"/>
            </p:custDataLst>
          </p:nvPr>
        </p:nvSpPr>
        <p:spPr>
          <a:xfrm>
            <a:off x="1070610" y="2136775"/>
            <a:ext cx="10131425" cy="343916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72" tIns="45736" rIns="91472" bIns="45736" rtlCol="0" anchor="ctr"/>
          <a:p>
            <a:pPr algn="ctr"/>
            <a:endParaRPr lang="zh-CN" altLang="en-US"/>
          </a:p>
        </p:txBody>
      </p:sp>
      <p:sp>
        <p:nvSpPr>
          <p:cNvPr id="5" name="六边形 4"/>
          <p:cNvSpPr/>
          <p:nvPr>
            <p:custDataLst>
              <p:tags r:id="rId3"/>
            </p:custDataLst>
          </p:nvPr>
        </p:nvSpPr>
        <p:spPr>
          <a:xfrm>
            <a:off x="2710815" y="1703070"/>
            <a:ext cx="6707505" cy="930910"/>
          </a:xfrm>
          <a:prstGeom prst="hexagon">
            <a:avLst/>
          </a:prstGeom>
          <a:solidFill>
            <a:srgbClr val="C692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72" tIns="45736" rIns="91472" bIns="45736" rtlCol="0" anchor="ctr"/>
          <a:p>
            <a:pPr algn="ctr"/>
            <a:r>
              <a:rPr lang="zh-CN" altLang="en-US" sz="4000" b="1" spc="1500" dirty="0">
                <a:solidFill>
                  <a:schemeClr val="bg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zh-CN" altLang="en-US" sz="4000" b="1" spc="1500" dirty="0">
                <a:solidFill>
                  <a:schemeClr val="bg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四单元</a:t>
            </a:r>
            <a:endParaRPr lang="zh-CN" altLang="en-US" sz="4000" b="1" spc="1500" dirty="0">
              <a:solidFill>
                <a:schemeClr val="bg1"/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524635" y="3288030"/>
            <a:ext cx="9483725" cy="1014730"/>
          </a:xfrm>
          <a:prstGeom prst="rect">
            <a:avLst/>
          </a:prstGeom>
        </p:spPr>
        <p:txBody>
          <a:bodyPr wrap="square">
            <a:spAutoFit/>
          </a:bodyPr>
          <a:p>
            <a:pPr indent="0" algn="ctr" fontAlgn="auto">
              <a:lnSpc>
                <a:spcPct val="150000"/>
              </a:lnSpc>
            </a:pPr>
            <a:r>
              <a:rPr lang="zh-CN" altLang="en-US" sz="4000">
                <a:solidFill>
                  <a:srgbClr val="231F20"/>
                </a:solidFill>
                <a:latin typeface="方正准圆简体" panose="02010601030101010101" charset="-122"/>
                <a:ea typeface="方正准圆简体" panose="02010601030101010101" charset="-122"/>
              </a:rPr>
              <a:t>学会学习　终身受益</a:t>
            </a:r>
            <a:endParaRPr lang="zh-CN" altLang="en-US" sz="4000">
              <a:solidFill>
                <a:srgbClr val="231F20"/>
              </a:solidFill>
              <a:latin typeface="方正准圆简体" panose="02010601030101010101" charset="-122"/>
              <a:ea typeface="方正准圆简体" panose="02010601030101010101" charset="-122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6" descr="0006.jpg"/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-26670"/>
            <a:ext cx="12190730" cy="6936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" name="组合 21"/>
          <p:cNvGrpSpPr/>
          <p:nvPr/>
        </p:nvGrpSpPr>
        <p:grpSpPr>
          <a:xfrm>
            <a:off x="603885" y="1542415"/>
            <a:ext cx="2556510" cy="2556510"/>
            <a:chOff x="2533" y="2203"/>
            <a:chExt cx="4026" cy="4026"/>
          </a:xfrm>
        </p:grpSpPr>
        <p:grpSp>
          <p:nvGrpSpPr>
            <p:cNvPr id="19" name="组合 18"/>
            <p:cNvGrpSpPr/>
            <p:nvPr/>
          </p:nvGrpSpPr>
          <p:grpSpPr>
            <a:xfrm>
              <a:off x="2533" y="2203"/>
              <a:ext cx="4026" cy="4026"/>
              <a:chOff x="2533" y="2203"/>
              <a:chExt cx="3168" cy="3168"/>
            </a:xfrm>
          </p:grpSpPr>
          <p:sp>
            <p:nvSpPr>
              <p:cNvPr id="11" name="空心弧 10"/>
              <p:cNvSpPr>
                <a:spLocks noChangeAspect="1"/>
              </p:cNvSpPr>
              <p:nvPr>
                <p:custDataLst>
                  <p:tags r:id="rId2"/>
                </p:custDataLst>
              </p:nvPr>
            </p:nvSpPr>
            <p:spPr>
              <a:xfrm rot="9198756">
                <a:off x="2712" y="2371"/>
                <a:ext cx="2833" cy="2833"/>
              </a:xfrm>
              <a:prstGeom prst="blockArc">
                <a:avLst>
                  <a:gd name="adj1" fmla="val 6741740"/>
                  <a:gd name="adj2" fmla="val 1597257"/>
                  <a:gd name="adj3" fmla="val 5428"/>
                </a:avLst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txBody>
              <a:bodyPr vert="horz" wrap="square" lIns="58066" tIns="29033" rIns="58066" bIns="29033" numCol="1" anchor="t" anchorCtr="0" compatLnSpc="1"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145">
                  <a:solidFill>
                    <a:prstClr val="black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12" name="空心弧 11"/>
              <p:cNvSpPr>
                <a:spLocks noChangeAspect="1"/>
              </p:cNvSpPr>
              <p:nvPr>
                <p:custDataLst>
                  <p:tags r:id="rId3"/>
                </p:custDataLst>
              </p:nvPr>
            </p:nvSpPr>
            <p:spPr>
              <a:xfrm rot="14609616">
                <a:off x="2533" y="2203"/>
                <a:ext cx="3169" cy="3169"/>
              </a:xfrm>
              <a:prstGeom prst="blockArc">
                <a:avLst>
                  <a:gd name="adj1" fmla="val 6812137"/>
                  <a:gd name="adj2" fmla="val 1623635"/>
                  <a:gd name="adj3" fmla="val 14268"/>
                </a:avLst>
              </a:prstGeom>
              <a:solidFill>
                <a:srgbClr val="DDC5B7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>
                  <a:solidFill>
                    <a:prstClr val="black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18" name="TextBox 240"/>
            <p:cNvSpPr txBox="1"/>
            <p:nvPr>
              <p:custDataLst>
                <p:tags r:id="rId4"/>
              </p:custDataLst>
            </p:nvPr>
          </p:nvSpPr>
          <p:spPr>
            <a:xfrm>
              <a:off x="3039" y="3587"/>
              <a:ext cx="3050" cy="13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5000" kern="0" dirty="0">
                  <a:solidFill>
                    <a:srgbClr val="C69274"/>
                  </a:solidFill>
                  <a:latin typeface="Impact" panose="020B0806030902050204" pitchFamily="34" charset="0"/>
                  <a:ea typeface="Arial Unicode MS" panose="020B0604020202020204" charset="-122"/>
                  <a:cs typeface="Arial Unicode MS" panose="020B0604020202020204" charset="-122"/>
                </a:rPr>
                <a:t>第</a:t>
              </a:r>
              <a:r>
                <a:rPr lang="en-US" altLang="zh-CN" sz="5000" kern="0" dirty="0">
                  <a:solidFill>
                    <a:srgbClr val="C69274"/>
                  </a:solidFill>
                  <a:latin typeface="Impact" panose="020B0806030902050204" pitchFamily="34" charset="0"/>
                  <a:ea typeface="Arial Unicode MS" panose="020B0604020202020204" charset="-122"/>
                  <a:cs typeface="Arial Unicode MS" panose="020B0604020202020204" charset="-122"/>
                </a:rPr>
                <a:t>11</a:t>
              </a:r>
              <a:r>
                <a:rPr lang="zh-CN" altLang="en-US" sz="5000" kern="0" dirty="0">
                  <a:solidFill>
                    <a:srgbClr val="C69274"/>
                  </a:solidFill>
                  <a:latin typeface="Impact" panose="020B0806030902050204" pitchFamily="34" charset="0"/>
                  <a:ea typeface="Arial Unicode MS" panose="020B0604020202020204" charset="-122"/>
                  <a:cs typeface="Arial Unicode MS" panose="020B0604020202020204" charset="-122"/>
                </a:rPr>
                <a:t>课</a:t>
              </a:r>
              <a:endParaRPr lang="zh-CN" altLang="en-US" sz="5000" kern="0" dirty="0">
                <a:solidFill>
                  <a:srgbClr val="C69274"/>
                </a:solidFill>
                <a:latin typeface="Impact" panose="020B0806030902050204" pitchFamily="34" charset="0"/>
                <a:ea typeface="Arial Unicode MS" panose="020B0604020202020204" charset="-122"/>
                <a:cs typeface="Arial Unicode MS" panose="020B0604020202020204" charset="-122"/>
              </a:endParaRPr>
            </a:p>
          </p:txBody>
        </p:sp>
      </p:grpSp>
      <p:sp>
        <p:nvSpPr>
          <p:cNvPr id="72" name="标题层"/>
          <p:cNvSpPr txBox="1"/>
          <p:nvPr>
            <p:custDataLst>
              <p:tags r:id="rId5"/>
            </p:custDataLst>
          </p:nvPr>
        </p:nvSpPr>
        <p:spPr bwMode="auto">
          <a:xfrm>
            <a:off x="3290570" y="2709545"/>
            <a:ext cx="8262620" cy="812800"/>
          </a:xfrm>
          <a:prstGeom prst="rect">
            <a:avLst/>
          </a:prstGeom>
          <a:noFill/>
          <a:effectLst/>
        </p:spPr>
        <p:txBody>
          <a:bodyPr wrap="square" lIns="121898" tIns="60948" rIns="121898" bIns="60948">
            <a:spAutoFit/>
          </a:bodyPr>
          <a:p>
            <a:pPr algn="ctr" defTabSz="1218565">
              <a:defRPr/>
            </a:pPr>
            <a:r>
              <a:rPr lang="zh-CN" altLang="en-US" sz="4500" b="1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主动学习　高效学习</a:t>
            </a:r>
            <a:endParaRPr lang="zh-CN" altLang="en-US" sz="4500" b="1" dirty="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52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4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4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694055" y="1413510"/>
            <a:ext cx="10828020" cy="168846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indent="457200" algn="just" fontAlgn="auto">
              <a:lnSpc>
                <a:spcPts val="4000"/>
              </a:lnSpc>
            </a:pPr>
            <a:r>
              <a:rPr lang="zh-CN" altLang="en-US" sz="2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本课要求学生明确主动学习者的特点，端正学习态度，学会时间管理，善于利用闲暇时间，培养多种兴趣爱好，做主动的学习者。理解学习方法对提高学习效率和技术技能的意义，掌握科学高效的学习方法。</a:t>
            </a:r>
            <a:endParaRPr lang="zh-CN" altLang="en-US" sz="24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95048" y="1845310"/>
            <a:ext cx="10800000" cy="2553765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文本框 58"/>
          <p:cNvSpPr txBox="1"/>
          <p:nvPr/>
        </p:nvSpPr>
        <p:spPr>
          <a:xfrm>
            <a:off x="120015" y="2008505"/>
            <a:ext cx="1168781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 b="1">
                <a:solidFill>
                  <a:schemeClr val="bg1">
                    <a:lumMod val="50000"/>
                  </a:schemeClr>
                </a:solidFill>
                <a:latin typeface="方正黑体简体" panose="03000509000000000000" charset="-122"/>
                <a:ea typeface="方正黑体简体" panose="03000509000000000000" charset="-122"/>
              </a:rPr>
              <a:t>（一）主动学习者的特点</a:t>
            </a:r>
            <a:endParaRPr lang="zh-CN" altLang="en-US" sz="2800" b="1">
              <a:solidFill>
                <a:schemeClr val="bg1">
                  <a:lumMod val="50000"/>
                </a:schemeClr>
              </a:solidFill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60" name="文本框 59"/>
          <p:cNvSpPr txBox="1"/>
          <p:nvPr/>
        </p:nvSpPr>
        <p:spPr>
          <a:xfrm>
            <a:off x="360045" y="2745740"/>
            <a:ext cx="11466830" cy="5784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just" fontAlgn="auto">
              <a:lnSpc>
                <a:spcPts val="3800"/>
              </a:lnSpc>
            </a:pPr>
            <a:r>
              <a:rPr lang="zh-CN" altLang="en-US" sz="2400" b="1">
                <a:latin typeface="+mn-ea"/>
              </a:rPr>
              <a:t>1. 什么是学习？</a:t>
            </a:r>
            <a:endParaRPr lang="zh-CN" altLang="en-US" sz="2400" b="1">
              <a:latin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91770" y="1125220"/>
            <a:ext cx="996950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3600" b="1">
                <a:solidFill>
                  <a:srgbClr val="00AEE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一、做主动的学习者</a:t>
            </a:r>
            <a:endParaRPr lang="zh-CN" altLang="en-US" sz="3600" b="1">
              <a:solidFill>
                <a:srgbClr val="00AEE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60045" y="3502025"/>
            <a:ext cx="11466830" cy="10655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457200" algn="just" fontAlgn="auto">
              <a:lnSpc>
                <a:spcPts val="3800"/>
              </a:lnSpc>
            </a:pPr>
            <a:r>
              <a:rPr lang="zh-CN" altLang="en-US" sz="2400">
                <a:latin typeface="+mn-ea"/>
              </a:rPr>
              <a:t>任何从经验中获得新知识或新技能，并由此带来心理或行为相对持久变化的活动，都属于学习。</a:t>
            </a:r>
            <a:endParaRPr lang="zh-CN" altLang="en-US" sz="2400">
              <a:latin typeface="+mn-ea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60045" y="1123950"/>
            <a:ext cx="11466830" cy="5784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just" fontAlgn="auto">
              <a:lnSpc>
                <a:spcPts val="3800"/>
              </a:lnSpc>
            </a:pPr>
            <a:r>
              <a:rPr lang="zh-CN" altLang="en-US" sz="2400" b="1">
                <a:latin typeface="+mn-ea"/>
              </a:rPr>
              <a:t>2. 主动学习者有什么特点？</a:t>
            </a:r>
            <a:endParaRPr lang="zh-CN" altLang="en-US" sz="2400" b="1">
              <a:latin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60045" y="1988820"/>
            <a:ext cx="11466830" cy="10655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457200" algn="just" fontAlgn="auto">
              <a:lnSpc>
                <a:spcPts val="3800"/>
              </a:lnSpc>
            </a:pPr>
            <a:r>
              <a:rPr lang="zh-CN" altLang="en-US" sz="2400">
                <a:latin typeface="+mn-ea"/>
              </a:rPr>
              <a:t>主动学习者具备积极的学习态度、清晰的学习目标、适宜的学习动机、浓厚的学习兴趣、灵活多样的学习形式等特点。</a:t>
            </a:r>
            <a:endParaRPr lang="zh-CN" altLang="en-US" sz="2400">
              <a:latin typeface="+mn-ea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60045" y="1123950"/>
            <a:ext cx="11466830" cy="5784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just" fontAlgn="auto">
              <a:lnSpc>
                <a:spcPts val="3800"/>
              </a:lnSpc>
            </a:pPr>
            <a:r>
              <a:rPr lang="zh-CN" altLang="en-US" sz="2400" b="1">
                <a:latin typeface="+mn-ea"/>
              </a:rPr>
              <a:t>3. 主动学习者的积极学习态度是怎样的？</a:t>
            </a:r>
            <a:endParaRPr lang="zh-CN" altLang="en-US" sz="2400" b="1">
              <a:latin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60045" y="1988820"/>
            <a:ext cx="11466830" cy="10655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457200" algn="just" fontAlgn="auto">
              <a:lnSpc>
                <a:spcPts val="3800"/>
              </a:lnSpc>
            </a:pPr>
            <a:r>
              <a:rPr lang="zh-CN" altLang="en-US" sz="2400">
                <a:latin typeface="+mn-ea"/>
              </a:rPr>
              <a:t>能够将注意力集中在学习内容上，在学习过程中获得积极的情绪体验。即便遇到困难和挫折，主动学习者也能够坚持不懈、努力寻找解决办法。</a:t>
            </a:r>
            <a:endParaRPr lang="zh-CN" altLang="en-US" sz="2400">
              <a:latin typeface="+mn-ea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KSO_WM_BEAUTIFY_FLAG" val=""/>
</p:tagLst>
</file>

<file path=ppt/tags/tag33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KSO_WM_BEAUTIFY_FLAG" val=""/>
</p:tagLst>
</file>

<file path=ppt/tags/tag35.xml><?xml version="1.0" encoding="utf-8"?>
<p:tagLst xmlns:p="http://schemas.openxmlformats.org/presentationml/2006/main">
  <p:tag name="KSO_WM_BEAUTIFY_FLAG" val=""/>
</p:tagLst>
</file>

<file path=ppt/tags/tag36.xml><?xml version="1.0" encoding="utf-8"?>
<p:tagLst xmlns:p="http://schemas.openxmlformats.org/presentationml/2006/main">
  <p:tag name="KSO_WM_BEAUTIFY_FLAG" val=""/>
</p:tagLst>
</file>

<file path=ppt/tags/tag37.xml><?xml version="1.0" encoding="utf-8"?>
<p:tagLst xmlns:p="http://schemas.openxmlformats.org/presentationml/2006/main">
  <p:tag name="KSO_WM_BEAUTIFY_FLAG" val=""/>
</p:tagLst>
</file>

<file path=ppt/tags/tag38.xml><?xml version="1.0" encoding="utf-8"?>
<p:tagLst xmlns:p="http://schemas.openxmlformats.org/presentationml/2006/main">
  <p:tag name="KSO_WM_BEAUTIFY_FLAG" val=""/>
</p:tagLst>
</file>

<file path=ppt/tags/tag39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BEAUTIFY_FLAG" val=""/>
</p:tagLst>
</file>

<file path=ppt/tags/tag41.xml><?xml version="1.0" encoding="utf-8"?>
<p:tagLst xmlns:p="http://schemas.openxmlformats.org/presentationml/2006/main">
  <p:tag name="KSO_WM_BEAUTIFY_FLAG" val=""/>
</p:tagLst>
</file>

<file path=ppt/tags/tag42.xml><?xml version="1.0" encoding="utf-8"?>
<p:tagLst xmlns:p="http://schemas.openxmlformats.org/presentationml/2006/main">
  <p:tag name="KSO_WM_BEAUTIFY_FLAG" val="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KSO_WM_BEAUTIFY_FLAG" val=""/>
</p:tagLst>
</file>

<file path=ppt/tags/tag46.xml><?xml version="1.0" encoding="utf-8"?>
<p:tagLst xmlns:p="http://schemas.openxmlformats.org/presentationml/2006/main">
  <p:tag name="KSO_WM_BEAUTIFY_FLAG" val=""/>
</p:tagLst>
</file>

<file path=ppt/tags/tag47.xml><?xml version="1.0" encoding="utf-8"?>
<p:tagLst xmlns:p="http://schemas.openxmlformats.org/presentationml/2006/main">
  <p:tag name="KSO_WM_BEAUTIFY_FLAG" val=""/>
</p:tagLst>
</file>

<file path=ppt/tags/tag48.xml><?xml version="1.0" encoding="utf-8"?>
<p:tagLst xmlns:p="http://schemas.openxmlformats.org/presentationml/2006/main">
  <p:tag name="KSO_WM_BEAUTIFY_FLAG" val=""/>
</p:tagLst>
</file>

<file path=ppt/tags/tag49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50.xml><?xml version="1.0" encoding="utf-8"?>
<p:tagLst xmlns:p="http://schemas.openxmlformats.org/presentationml/2006/main">
  <p:tag name="KSO_WM_BEAUTIFY_FLAG" val=""/>
</p:tagLst>
</file>

<file path=ppt/tags/tag51.xml><?xml version="1.0" encoding="utf-8"?>
<p:tagLst xmlns:p="http://schemas.openxmlformats.org/presentationml/2006/main">
  <p:tag name="KSO_WM_BEAUTIFY_FLAG" val=""/>
</p:tagLst>
</file>

<file path=ppt/tags/tag52.xml><?xml version="1.0" encoding="utf-8"?>
<p:tagLst xmlns:p="http://schemas.openxmlformats.org/presentationml/2006/main">
  <p:tag name="KSO_WM_BEAUTIFY_FLAG" val=""/>
</p:tagLst>
</file>

<file path=ppt/tags/tag53.xml><?xml version="1.0" encoding="utf-8"?>
<p:tagLst xmlns:p="http://schemas.openxmlformats.org/presentationml/2006/main">
  <p:tag name="KSO_WM_BEAUTIFY_FLAG" val=""/>
</p:tagLst>
</file>

<file path=ppt/tags/tag54.xml><?xml version="1.0" encoding="utf-8"?>
<p:tagLst xmlns:p="http://schemas.openxmlformats.org/presentationml/2006/main">
  <p:tag name="KSO_WM_BEAUTIFY_FLAG" val=""/>
</p:tagLst>
</file>

<file path=ppt/tags/tag55.xml><?xml version="1.0" encoding="utf-8"?>
<p:tagLst xmlns:p="http://schemas.openxmlformats.org/presentationml/2006/main">
  <p:tag name="KSO_WM_BEAUTIFY_FLAG" val=""/>
</p:tagLst>
</file>

<file path=ppt/tags/tag56.xml><?xml version="1.0" encoding="utf-8"?>
<p:tagLst xmlns:p="http://schemas.openxmlformats.org/presentationml/2006/main">
  <p:tag name="KSO_WM_BEAUTIFY_FLAG" val=""/>
</p:tagLst>
</file>

<file path=ppt/tags/tag57.xml><?xml version="1.0" encoding="utf-8"?>
<p:tagLst xmlns:p="http://schemas.openxmlformats.org/presentationml/2006/main">
  <p:tag name="KSO_WM_BEAUTIFY_FLAG" val=""/>
</p:tagLst>
</file>

<file path=ppt/tags/tag58.xml><?xml version="1.0" encoding="utf-8"?>
<p:tagLst xmlns:p="http://schemas.openxmlformats.org/presentationml/2006/main">
  <p:tag name="KSO_WM_BEAUTIFY_FLAG" val=""/>
</p:tagLst>
</file>

<file path=ppt/tags/tag59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60.xml><?xml version="1.0" encoding="utf-8"?>
<p:tagLst xmlns:p="http://schemas.openxmlformats.org/presentationml/2006/main">
  <p:tag name="KSO_WM_BEAUTIFY_FLAG" val=""/>
</p:tagLst>
</file>

<file path=ppt/tags/tag61.xml><?xml version="1.0" encoding="utf-8"?>
<p:tagLst xmlns:p="http://schemas.openxmlformats.org/presentationml/2006/main">
  <p:tag name="KSO_WM_BEAUTIFY_FLAG" val=""/>
</p:tagLst>
</file>

<file path=ppt/tags/tag62.xml><?xml version="1.0" encoding="utf-8"?>
<p:tagLst xmlns:p="http://schemas.openxmlformats.org/presentationml/2006/main">
  <p:tag name="KSO_WM_BEAUTIFY_FLAG" val=""/>
</p:tagLst>
</file>

<file path=ppt/tags/tag63.xml><?xml version="1.0" encoding="utf-8"?>
<p:tagLst xmlns:p="http://schemas.openxmlformats.org/presentationml/2006/main">
  <p:tag name="KSO_WM_BEAUTIFY_FLAG" val=""/>
</p:tagLst>
</file>

<file path=ppt/tags/tag64.xml><?xml version="1.0" encoding="utf-8"?>
<p:tagLst xmlns:p="http://schemas.openxmlformats.org/presentationml/2006/main">
  <p:tag name="KSO_WM_DIAGRAM_VIRTUALLY_FRAME" val="{&quot;height&quot;:316.0146456692913,&quot;left&quot;:228.84165354330707,&quot;top&quot;:151.00393700787401,&quot;width&quot;:468.4558267716535}"/>
</p:tagLst>
</file>

<file path=ppt/tags/tag65.xml><?xml version="1.0" encoding="utf-8"?>
<p:tagLst xmlns:p="http://schemas.openxmlformats.org/presentationml/2006/main">
  <p:tag name="KSO_WM_DIAGRAM_VIRTUALLY_FRAME" val="{&quot;height&quot;:316.0146456692913,&quot;left&quot;:228.84165354330707,&quot;top&quot;:151.00393700787401,&quot;width&quot;:468.4558267716535}"/>
</p:tagLst>
</file>

<file path=ppt/tags/tag66.xml><?xml version="1.0" encoding="utf-8"?>
<p:tagLst xmlns:p="http://schemas.openxmlformats.org/presentationml/2006/main">
  <p:tag name="KSO_WM_DIAGRAM_VIRTUALLY_FRAME" val="{&quot;height&quot;:316.0146456692913,&quot;left&quot;:228.84165354330707,&quot;top&quot;:151.00393700787401,&quot;width&quot;:468.4558267716535}"/>
</p:tagLst>
</file>

<file path=ppt/tags/tag67.xml><?xml version="1.0" encoding="utf-8"?>
<p:tagLst xmlns:p="http://schemas.openxmlformats.org/presentationml/2006/main">
  <p:tag name="KSO_WM_DIAGRAM_VIRTUALLY_FRAME" val="{&quot;height&quot;:316.0146456692913,&quot;left&quot;:228.84165354330707,&quot;top&quot;:151.00393700787401,&quot;width&quot;:468.4558267716535}"/>
</p:tagLst>
</file>

<file path=ppt/tags/tag68.xml><?xml version="1.0" encoding="utf-8"?>
<p:tagLst xmlns:p="http://schemas.openxmlformats.org/presentationml/2006/main">
  <p:tag name="KSO_WM_DIAGRAM_VIRTUALLY_FRAME" val="{&quot;height&quot;:316.0146456692913,&quot;left&quot;:228.84165354330707,&quot;top&quot;:151.00393700787401,&quot;width&quot;:468.4558267716535}"/>
</p:tagLst>
</file>

<file path=ppt/tags/tag69.xml><?xml version="1.0" encoding="utf-8"?>
<p:tagLst xmlns:p="http://schemas.openxmlformats.org/presentationml/2006/main">
  <p:tag name="KSO_WM_DIAGRAM_VIRTUALLY_FRAME" val="{&quot;height&quot;:316.0146456692913,&quot;left&quot;:228.84165354330707,&quot;top&quot;:151.00393700787401,&quot;width&quot;:468.4558267716535}"/>
</p:tagLst>
</file>

<file path=ppt/tags/tag7.xml><?xml version="1.0" encoding="utf-8"?>
<p:tagLst xmlns:p="http://schemas.openxmlformats.org/presentationml/2006/main">
  <p:tag name="KSO_WM_BEAUTIFY_FLAG" val=""/>
</p:tagLst>
</file>

<file path=ppt/tags/tag70.xml><?xml version="1.0" encoding="utf-8"?>
<p:tagLst xmlns:p="http://schemas.openxmlformats.org/presentationml/2006/main">
  <p:tag name="KSO_WM_DIAGRAM_VIRTUALLY_FRAME" val="{&quot;height&quot;:316.0146456692913,&quot;left&quot;:228.84165354330707,&quot;top&quot;:151.00393700787401,&quot;width&quot;:468.4558267716535}"/>
</p:tagLst>
</file>

<file path=ppt/tags/tag71.xml><?xml version="1.0" encoding="utf-8"?>
<p:tagLst xmlns:p="http://schemas.openxmlformats.org/presentationml/2006/main">
  <p:tag name="KSO_WM_DIAGRAM_VIRTUALLY_FRAME" val="{&quot;height&quot;:316.0146456692913,&quot;left&quot;:228.84165354330707,&quot;top&quot;:151.00393700787401,&quot;width&quot;:468.4558267716535}"/>
</p:tagLst>
</file>

<file path=ppt/tags/tag72.xml><?xml version="1.0" encoding="utf-8"?>
<p:tagLst xmlns:p="http://schemas.openxmlformats.org/presentationml/2006/main">
  <p:tag name="KSO_WM_DIAGRAM_VIRTUALLY_FRAME" val="{&quot;height&quot;:316.0146456692913,&quot;left&quot;:228.84165354330707,&quot;top&quot;:151.00393700787401,&quot;width&quot;:468.4558267716535}"/>
</p:tagLst>
</file>

<file path=ppt/tags/tag73.xml><?xml version="1.0" encoding="utf-8"?>
<p:tagLst xmlns:p="http://schemas.openxmlformats.org/presentationml/2006/main">
  <p:tag name="KSO_WM_DIAGRAM_VIRTUALLY_FRAME" val="{&quot;height&quot;:316.0146456692913,&quot;left&quot;:228.84165354330707,&quot;top&quot;:151.00393700787401,&quot;width&quot;:468.4558267716535}"/>
</p:tagLst>
</file>

<file path=ppt/tags/tag74.xml><?xml version="1.0" encoding="utf-8"?>
<p:tagLst xmlns:p="http://schemas.openxmlformats.org/presentationml/2006/main">
  <p:tag name="KSO_WM_DIAGRAM_VIRTUALLY_FRAME" val="{&quot;height&quot;:316.0146456692913,&quot;left&quot;:228.84165354330707,&quot;top&quot;:151.00393700787401,&quot;width&quot;:468.4558267716535}"/>
</p:tagLst>
</file>

<file path=ppt/tags/tag75.xml><?xml version="1.0" encoding="utf-8"?>
<p:tagLst xmlns:p="http://schemas.openxmlformats.org/presentationml/2006/main">
  <p:tag name="KSO_WM_DIAGRAM_VIRTUALLY_FRAME" val="{&quot;height&quot;:316.0146456692913,&quot;left&quot;:228.84165354330707,&quot;top&quot;:151.00393700787401,&quot;width&quot;:468.4558267716535}"/>
</p:tagLst>
</file>

<file path=ppt/tags/tag76.xml><?xml version="1.0" encoding="utf-8"?>
<p:tagLst xmlns:p="http://schemas.openxmlformats.org/presentationml/2006/main">
  <p:tag name="KSO_WM_DIAGRAM_VIRTUALLY_FRAME" val="{&quot;height&quot;:379.88472440944884,&quot;left&quot;:152.02874015748026,&quot;top&quot;:116.97464566929133,&quot;width&quot;:721.4712598425198}"/>
</p:tagLst>
</file>

<file path=ppt/tags/tag77.xml><?xml version="1.0" encoding="utf-8"?>
<p:tagLst xmlns:p="http://schemas.openxmlformats.org/presentationml/2006/main">
  <p:tag name="KSO_WM_DIAGRAM_VIRTUALLY_FRAME" val="{&quot;height&quot;:379.88472440944884,&quot;left&quot;:152.02874015748026,&quot;top&quot;:116.97464566929133,&quot;width&quot;:721.4712598425198}"/>
</p:tagLst>
</file>

<file path=ppt/tags/tag78.xml><?xml version="1.0" encoding="utf-8"?>
<p:tagLst xmlns:p="http://schemas.openxmlformats.org/presentationml/2006/main">
  <p:tag name="KSO_WM_DIAGRAM_VIRTUALLY_FRAME" val="{&quot;height&quot;:318.6167716535433,&quot;left&quot;:66.0332283464567,&quot;top&quot;:138.5531496062992,&quot;width&quot;:836.0701574803152}"/>
</p:tagLst>
</file>

<file path=ppt/tags/tag79.xml><?xml version="1.0" encoding="utf-8"?>
<p:tagLst xmlns:p="http://schemas.openxmlformats.org/presentationml/2006/main">
  <p:tag name="KSO_WM_DIAGRAM_VIRTUALLY_FRAME" val="{&quot;height&quot;:318.6167716535433,&quot;left&quot;:66.0332283464567,&quot;top&quot;:138.5531496062992,&quot;width&quot;:836.0701574803152}"/>
</p:tagLst>
</file>

<file path=ppt/tags/tag8.xml><?xml version="1.0" encoding="utf-8"?>
<p:tagLst xmlns:p="http://schemas.openxmlformats.org/presentationml/2006/main">
  <p:tag name="KSO_WM_BEAUTIFY_FLAG" val=""/>
</p:tagLst>
</file>

<file path=ppt/tags/tag80.xml><?xml version="1.0" encoding="utf-8"?>
<p:tagLst xmlns:p="http://schemas.openxmlformats.org/presentationml/2006/main">
  <p:tag name="KSO_WM_DIAGRAM_VIRTUALLY_FRAME" val="{&quot;height&quot;:318.6167716535433,&quot;left&quot;:66.0332283464567,&quot;top&quot;:138.5531496062992,&quot;width&quot;:836.0701574803152}"/>
</p:tagLst>
</file>

<file path=ppt/tags/tag81.xml><?xml version="1.0" encoding="utf-8"?>
<p:tagLst xmlns:p="http://schemas.openxmlformats.org/presentationml/2006/main">
  <p:tag name="KSO_WM_DIAGRAM_VIRTUALLY_FRAME" val="{&quot;height&quot;:299.0146456692913,&quot;left&quot;:228.84165354330707,&quot;top&quot;:168.00393700787401,&quot;width&quot;:468.4558267716535}"/>
</p:tagLst>
</file>

<file path=ppt/tags/tag82.xml><?xml version="1.0" encoding="utf-8"?>
<p:tagLst xmlns:p="http://schemas.openxmlformats.org/presentationml/2006/main">
  <p:tag name="KSO_WM_BEAUTIFY_FLAG" val=""/>
</p:tagLst>
</file>

<file path=ppt/tags/tag83.xml><?xml version="1.0" encoding="utf-8"?>
<p:tagLst xmlns:p="http://schemas.openxmlformats.org/presentationml/2006/main">
  <p:tag name="KSO_WM_BEAUTIFY_FLAG" val=""/>
</p:tagLst>
</file>

<file path=ppt/tags/tag84.xml><?xml version="1.0" encoding="utf-8"?>
<p:tagLst xmlns:p="http://schemas.openxmlformats.org/presentationml/2006/main">
  <p:tag name="KSO_WM_BEAUTIFY_FLAG" val=""/>
</p:tagLst>
</file>

<file path=ppt/tags/tag85.xml><?xml version="1.0" encoding="utf-8"?>
<p:tagLst xmlns:p="http://schemas.openxmlformats.org/presentationml/2006/main">
  <p:tag name="KSO_WM_BEAUTIFY_FLAG" val=""/>
</p:tagLst>
</file>

<file path=ppt/tags/tag86.xml><?xml version="1.0" encoding="utf-8"?>
<p:tagLst xmlns:p="http://schemas.openxmlformats.org/presentationml/2006/main">
  <p:tag name="KSO_WM_BEAUTIFY_FLAG" val=""/>
</p:tagLst>
</file>

<file path=ppt/tags/tag87.xml><?xml version="1.0" encoding="utf-8"?>
<p:tagLst xmlns:p="http://schemas.openxmlformats.org/presentationml/2006/main">
  <p:tag name="KSO_WM_BEAUTIFY_FLAG" val=""/>
</p:tagLst>
</file>

<file path=ppt/tags/tag88.xml><?xml version="1.0" encoding="utf-8"?>
<p:tagLst xmlns:p="http://schemas.openxmlformats.org/presentationml/2006/main">
  <p:tag name="KSO_WM_BEAUTIFY_FLAG" val=""/>
</p:tagLst>
</file>

<file path=ppt/tags/tag89.xml><?xml version="1.0" encoding="utf-8"?>
<p:tagLst xmlns:p="http://schemas.openxmlformats.org/presentationml/2006/main">
  <p:tag name="commondata" val="eyJoZGlkIjoiMDA3ODQ3NDBjMjEwNGJmNmE2NTE5YjgyZWE4YjZkODAifQ==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自定义 81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EF7768"/>
      </a:accent1>
      <a:accent2>
        <a:srgbClr val="C7C7C7"/>
      </a:accent2>
      <a:accent3>
        <a:srgbClr val="38B1BF"/>
      </a:accent3>
      <a:accent4>
        <a:srgbClr val="FF9933"/>
      </a:accent4>
      <a:accent5>
        <a:srgbClr val="7F7F7F"/>
      </a:accent5>
      <a:accent6>
        <a:srgbClr val="878787"/>
      </a:accent6>
      <a:hlink>
        <a:srgbClr val="006387"/>
      </a:hlink>
      <a:folHlink>
        <a:srgbClr val="8B8B8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自定义 81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EF7768"/>
      </a:accent1>
      <a:accent2>
        <a:srgbClr val="C7C7C7"/>
      </a:accent2>
      <a:accent3>
        <a:srgbClr val="38B1BF"/>
      </a:accent3>
      <a:accent4>
        <a:srgbClr val="FF9933"/>
      </a:accent4>
      <a:accent5>
        <a:srgbClr val="7F7F7F"/>
      </a:accent5>
      <a:accent6>
        <a:srgbClr val="878787"/>
      </a:accent6>
      <a:hlink>
        <a:srgbClr val="006387"/>
      </a:hlink>
      <a:folHlink>
        <a:srgbClr val="8B8B8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2348</Words>
  <Application>WPS 演示</Application>
  <PresentationFormat>自定义</PresentationFormat>
  <Paragraphs>155</Paragraphs>
  <Slides>23</Slides>
  <Notes>27</Notes>
  <HiddenSlides>0</HiddenSlides>
  <MMClips>1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23</vt:i4>
      </vt:variant>
    </vt:vector>
  </HeadingPairs>
  <TitlesOfParts>
    <vt:vector size="41" baseType="lpstr">
      <vt:lpstr>Arial</vt:lpstr>
      <vt:lpstr>宋体</vt:lpstr>
      <vt:lpstr>Wingdings</vt:lpstr>
      <vt:lpstr>微软雅黑</vt:lpstr>
      <vt:lpstr>Calibri</vt:lpstr>
      <vt:lpstr>方正黑体简体</vt:lpstr>
      <vt:lpstr>Times New Roman</vt:lpstr>
      <vt:lpstr>思源黑体 CN Heavy</vt:lpstr>
      <vt:lpstr>黑体</vt:lpstr>
      <vt:lpstr>Arial</vt:lpstr>
      <vt:lpstr>Impact</vt:lpstr>
      <vt:lpstr>方正准圆简体</vt:lpstr>
      <vt:lpstr>Arial Unicode MS</vt:lpstr>
      <vt:lpstr>楷体</vt:lpstr>
      <vt:lpstr>Arial Unicode MS</vt:lpstr>
      <vt:lpstr>华文细黑</vt:lpstr>
      <vt:lpstr>Office 主题</vt:lpstr>
      <vt:lpstr>1_Office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</dc:creator>
  <dc:subject>哎呀小小草</dc:subject>
  <cp:lastModifiedBy>drei</cp:lastModifiedBy>
  <cp:revision>263</cp:revision>
  <dcterms:created xsi:type="dcterms:W3CDTF">2015-04-23T03:04:00Z</dcterms:created>
  <dcterms:modified xsi:type="dcterms:W3CDTF">2024-09-27T02:19:29Z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2052-12.1.0.18276</vt:lpwstr>
  </property>
  <property fmtid="{D5CDD505-2E9C-101B-9397-08002B2CF9AE}" pid="3" name="ICV">
    <vt:lpwstr>61F72E6544E8430F96A0094616C99745_12</vt:lpwstr>
  </property>
</Properties>
</file>