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30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402" r:id="rId13"/>
    <p:sldId id="495" r:id="rId14"/>
    <p:sldId id="403" r:id="rId15"/>
    <p:sldId id="404" r:id="rId16"/>
    <p:sldId id="405" r:id="rId17"/>
    <p:sldId id="474" r:id="rId18"/>
    <p:sldId id="496" r:id="rId19"/>
    <p:sldId id="422" r:id="rId20"/>
    <p:sldId id="497" r:id="rId21"/>
    <p:sldId id="498" r:id="rId22"/>
    <p:sldId id="467" r:id="rId23"/>
    <p:sldId id="475" r:id="rId24"/>
    <p:sldId id="476" r:id="rId25"/>
    <p:sldId id="499" r:id="rId26"/>
    <p:sldId id="418" r:id="rId27"/>
    <p:sldId id="419" r:id="rId28"/>
    <p:sldId id="420" r:id="rId29"/>
  </p:sldIdLst>
  <p:sldSz cx="12190095" cy="6859270"/>
  <p:notesSz cx="6858000" cy="9144000"/>
  <p:custDataLst>
    <p:tags r:id="rId34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68"/>
        <p:guide orient="horz" pos="3810"/>
        <p:guide pos="3838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9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9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3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3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3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3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3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3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83693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在新时代洪流下，我们应该怎么做？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28775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第一，作为新时代的青年，我们每个人都有理想和追求，都有自己的梦想。我们追求幸福人生的个人梦想都是在中国梦的整体画卷中展开的，每个中国人的梦最终汇聚成中国梦。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第二，我们要珍惜这个伟大时代，自觉把人生理想融入国家和民族的事业中，做新时代的奋斗者，在实现中国梦的历史进程中放飞青春梦想。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6300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新时代需要建设什么样的劳动者大军？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8230"/>
            <a:ext cx="11466830" cy="2247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实现全面建成社会主义现代化强国的奋斗目标，实现中华民族伟大复兴的中国梦，需要建设一支知识型、技能型、创新型劳动者大军。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（二）新舞台，新机遇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新时代为青年提供了哪些舞台和发展机遇？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01165"/>
            <a:ext cx="1146683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第一，更多的就业机会。我国当前实施就业优先战略，不断强化就业优先政策，健全就业保障相关机制，为促进全社会更充分更高质量就业保驾护航。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更好的创业条件。我国实施鼓励创业的政策，通过营造宽松便捷的准入环境、培育创业创新公共平台、鼓励农村劳动力创业、加强创业服务和培训等措施，构建有利于大众创业、万众创新蓬勃发展的政策环境、制度环境和公共服务体系，积极推进创业带动就业、创新促进发展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第三，更宽的升学渠道。近年来，我国出台了一系列旨在推进职业教育高质量协调发展的政策措施，为我们提供了多种深造机会。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为什么说毕业后就业有更多的选择机会？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随着我国进入新的发展阶段，产业升级和经济结构调整不断加快，在全面推进技能型社会建设的过程中，各行各业对技术技能人才的需求越来越大，技术技能人才的社会地位也越来越高，这为我们毕业后就业提供了更多的选择机会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为什么说未来就业有更大的发展空间？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向第二个百年奋斗目标进军，推进新型工业化、信息化、城镇化、农业现代化建设的进程中，我国将涌现大量现代农业、现代工业、现代服务业的企业，将新增一批批新型职业和劳动岗位，这为我们未来就业提供了更大的发展空间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5. 当前高等职业教育入学方式是什么？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建立“职教高考”制度，完善“文化素质+职业技能”考试招生办法，为学生接受高等职业教育提供多种入学方式和学习方式，畅通技术技能人才成长渠道。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49301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新时代对我们提出了哪些新要求？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35788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树立远大理想。我们要树立对马克思主义的信仰、对中国特色社会主义的信念、对中华民族伟大复兴中国梦的信心，到人民群众中去，到新时代新天地中去，让理想信念在创业奋斗中升华，让青春在创新创造中闪光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69926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（一）新时代，新要求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7823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二、做新时代追梦人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052830"/>
            <a:ext cx="1146683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热爱伟大祖国。热爱祖国是立身之本、成才之基。当代中国，爱国主义的本质就是坚持爱国和爱党、爱社会主义高度统一。我们要听党话、跟党走，胸怀忧国忧民之心、爱国爱民之情，不断奉献祖国、奉献人民，以一生的真情投入、一辈子的顽强奋斗来体现爱国主义情怀，让爱国主义的伟大旗帜始终在心中高高飘扬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担当时代责任。在实现中华民族伟大复兴的新征程上，需要迎难而上、挺身而出的担当精神。我们要珍惜这个时代、担负时代使命，在担当中历练，在尽责中成长，让青春在新时代改革开放的广阔天地中绽放，让人生在实现中国梦的奋进追逐中展现出勇敢奔跑的英姿，努力成为德智体美劳全面发展的社会主义建设者和接班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622300"/>
            <a:ext cx="11466830" cy="545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第四，勇于砥砺奋斗。奋斗是青春最亮丽的底色。民族复兴的使命要靠奋斗来实现，人生理想的风帆要靠奋斗来扬起。我们要勇做走在时代前列的奋进者、开拓者、奉献者，毫不畏惧面对一切艰难险阻。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五，练就过硬本领。当今时代，知识更新不断加快，社会分工日益细化，新技术新模式新业态层出不穷。这既为我们施展才华、竞展风采提供了广阔舞台，也对我们的能力素质提出了新的更高要求。我们要努力学习马克思主义立场观点方法，努力掌握科学文化知识和专业技能，努力提高人文素养，在学习中增长知识、锤炼品格，在工作中增长才干、练就本领，以真才实学服务人民，以创新创造贡献国家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第六，锤炼品德修为。人无德不立，品德是为人之本。我们要把正确的道德认知、自觉的道德养成、积极的道德实践紧密结合起来，不断修身立德，打牢道德根基，在人生道路上走得更正、走得更远。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中国学生的核心素养包括哪些方面？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2016年9月，《中国学生发展核心素养》研究报告发布，提出了中国学生核心素养体系总框架。该框架以培养“全面发展的人”为核心，包括文化基础、自主发展、社会参与三个方面，综合表现为人文底蕴、科学精神、学会学习、健康生活、责任担当、实践创新六大素养，具体细化为国家认同、社会责任、劳动意识、健全人格等十八个基本要点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77546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什么是职业？职业的要求有哪些？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4033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定义：职业是从业人员为获取主要生活来源所从事的社会工作类别，是不同行业和组织中存在的一组类似职位的集合。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作用：职业既是个人在社会中生存、发展的手段，又是实现人生价值、为社会作贡献的舞台。我们通过职业活动发展和完善自我，满足生活中的需要，获得精神上的愉悦。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8171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（二）树立符合时代要求的职业理想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什么是职业理想？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职业理想是个人对未来所从事职业的向往和追求，是人生理想的重要组成部分。人们对美好生活的向往和追求往往通过具体、实际的职业活动来实现。职业理想是职业生涯发展的方向，让我们知道朝着什么方向努力，激励我们持久而坚定地追求既定目标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我们要怎样做才能更好地实现个人的职业理想？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350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个人的向往和追求只有同社会的需要和人民的利益相一致，才可能变为现实。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第一，新时代要求我们肩负起全面建设社会主义现代化国家、实现中华民族伟大复兴的历史使命，立大志、明大德、成大才、担大任。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我们要与新时代同向同行，坚定前进信心，把个人的命运与国家的前途和人民的命运联系在一起，将个人的职业理想同中华民族伟大复兴的中国梦结合起来，自觉将个人的发展融入国家和社会的发展中，在为实现中华民族伟大复兴而奋斗的过程中实现个人职业理想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90995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486535"/>
            <a:ext cx="10668635" cy="3681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小刘是服装设计与工艺专业的学生，她特别喜欢中国风，她的理想是成为一名中式服装设计师。随着中国文化的传播，富含“中国元素”的作品频频在世界舞台上大放异彩。小刘对实现自己的理想越来越有信心。这说明（ </a:t>
            </a:r>
            <a:r>
              <a:rPr lang="en-US" sz="2400">
                <a:latin typeface="+mn-ea"/>
              </a:rPr>
              <a:t>	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职业理想要符合时代要求，才更有可能实现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B. 中国风是时尚界的一股清流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C. 梦想的实现需要每一个人的努力奋斗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D. 职业理想就是要做自己喜欢的事情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9998710" y="256667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715645" y="5013325"/>
            <a:ext cx="10906760" cy="55499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【解析】本题考查做新时代追梦人。新时代新要求，要树立符合时代要求的职业理想。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77355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职业分工不同，对国家和社会的贡献不同，也就有高低贵贱之分。（</a:t>
            </a:r>
            <a:r>
              <a:rPr lang="en-US" sz="2400">
                <a:latin typeface="+mn-ea"/>
              </a:rPr>
              <a:t>	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  <a:p>
            <a:pPr marL="914400" lvl="2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142615"/>
            <a:ext cx="10897870" cy="13836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树立符合时代要求的职业理想。职业只有分工不同，没有高低贵贱之分，任何一份职业都有其独特的社会贡献。社会对人才的需求是多样的，“三百六十行，行行出状元”。无论干什么，只要热爱本职工作，勤奋努力，就能作出优异的成绩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10053955" y="1774190"/>
            <a:ext cx="110617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845310"/>
            <a:ext cx="11055350" cy="1822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实现全面建成社会主义现代化强国的奋斗目标，实现中华民族伟大复兴的中国梦，需要建设一支______________、______________、______________劳动者大军。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3142615" y="2350135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知识型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622935" y="3717290"/>
            <a:ext cx="11054715" cy="215455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新时代需要建设的劳动者大军。实现全面建成社会主义现代化强国的奋斗目标，实现中华民族伟大复兴的中国梦，需要建设一支知识型、技能型、创新型劳动者大军。这为我们每一位有理想、有追求的青年健康成长、成才报国提供了广阔的舞台和无限的机遇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3"/>
            </p:custDataLst>
          </p:nvPr>
        </p:nvSpPr>
        <p:spPr>
          <a:xfrm>
            <a:off x="5879465" y="2350135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技能型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4"/>
            </p:custDataLst>
          </p:nvPr>
        </p:nvSpPr>
        <p:spPr>
          <a:xfrm>
            <a:off x="8687435" y="2350135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创新型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时代导航　生涯筑梦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227" y="3587"/>
              <a:ext cx="2669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立足时代　志存高远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本课要求学生明确我们成长在怎样的新时代，明白新时代为我们搭建了怎样的新舞台，提供了哪些新机遇。结合新时代的新要求，做新时代追梦人，树立符合时代要求的职业理想。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2307557"/>
            <a:ext cx="10800000" cy="22441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（一）成长在新时代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在庆祝中国共产党成立100周年大会上的讲话中，习近平对新时代中国青年提出了怎样的期望？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一、时代为我搭舞台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407606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新时代的中国青年要以实现中华民族伟大复兴为己任，增强做中国人的志气、骨气、底气，不负时代，不负韶华，不负党和人民的殷切期望！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社会客观环境与个人成长和实现人生理想之间的关系是什么？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社会发展所提供的客观环境是个人成长和实现人生理想的前提。每个人都生活在社会中，个人的成长离不开社会所提供的现实基础，社会为个人生存和发展提供了条件。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个人劳动与创造也推动着社会进步与发展，人的价值只有在为满足社会和他人需要所作的贡献中才能体现出来。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83693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我们成长的客观环境是怎样的？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2877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我们成长的新时代，政治清明、经济发展、文化繁荣、社会稳定、人民团结、山河秀美，为我们实现人生梦想提供了良好的客观环境。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commondata" val="eyJoZGlkIjoiMDA3ODQ3NDBjMjEwNGJmNmE2NTE5YjgyZWE4YjZkODAifQ==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3514</Words>
  <Application>WPS 演示</Application>
  <PresentationFormat>自定义</PresentationFormat>
  <Paragraphs>152</Paragraphs>
  <Slides>25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255</cp:revision>
  <dcterms:created xsi:type="dcterms:W3CDTF">2015-04-23T03:04:00Z</dcterms:created>
  <dcterms:modified xsi:type="dcterms:W3CDTF">2024-09-27T02:04:18Z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