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8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496" r:id="rId14"/>
    <p:sldId id="403" r:id="rId15"/>
    <p:sldId id="404" r:id="rId16"/>
    <p:sldId id="405" r:id="rId17"/>
    <p:sldId id="474" r:id="rId18"/>
    <p:sldId id="422" r:id="rId19"/>
    <p:sldId id="467" r:id="rId20"/>
    <p:sldId id="475" r:id="rId21"/>
    <p:sldId id="476" r:id="rId22"/>
    <p:sldId id="497" r:id="rId23"/>
    <p:sldId id="418" r:id="rId24"/>
    <p:sldId id="419" r:id="rId25"/>
    <p:sldId id="420" r:id="rId26"/>
    <p:sldId id="495" r:id="rId27"/>
  </p:sldIdLst>
  <p:sldSz cx="12190095" cy="6859270"/>
  <p:notesSz cx="6858000" cy="9144000"/>
  <p:custDataLst>
    <p:tags r:id="rId32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58" userDrawn="1">
          <p15:clr>
            <a:srgbClr val="A4A3A4"/>
          </p15:clr>
        </p15:guide>
        <p15:guide id="4" pos="7306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58"/>
        <p:guide pos="7306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9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0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0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0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如何才能打好碧水保卫战？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00530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第一，要以改善水环境质量为核心，强化源头治理、水陆统筹、河海兼顾，对江河湖海实施分流域、分区域、分阶段科学治理，系统推进水污染防治、水生态保护和水资源管理。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第二，要坚持精准治污、科学治污、依法治污，持续打好城市黑臭水体治理、长江保护修复、黄河生态保护治理、重点海域综合治理等标志性战役，推进美丽河湖、美丽海湾保护与建设。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第三，要从源头上有效控制陆源污染物入海排放，加快建立海洋生态补偿和生态损害赔偿制度，开展海洋修复工程，推进海洋自然保护区建设。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为什么土壤对人类很重要？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1998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土壤是经济社会可持续发展的物质基础，是人类生存、兴国安邦的战略资源。万物土中生，土壤污染直接影响作物生长，关系着家家户户的“米袋子”“菜篮子”“水缸子”，关系人民群众身体健康，关系美丽中国建设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（二）深入打好净土保卫战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什么是土壤污染？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248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土壤污染，是指因人为因素导致某种物质进入陆地表层土壤，引起土壤化学、物理、生物等方面特性的改变，影响土壤功能和有效利用，危害公众健康或者破坏生态环境的现象。目前，我国耕地、林地、草地、未利用地土壤均存在不同程度的污染；在重污染企业或工业密集区、工矿开采及周边地区、部分城市和城郊地区，土壤污染问题较为突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如何才能打好净土保卫战？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打好净土保卫战，尊重土壤污染防治客观规律，要坚持预防为主、保护优先、风险管控，突出重点区域、行业和污染物，实施分类别、分用途、分阶段治理，严控新增污染，逐步减少存量。要深入推进农用地土壤污染防治和安全利用，有效管控建设用地土壤污染风险，全面禁止“洋垃圾”入境，稳步推进“无废城市”建设，加快补齐医疗废物、危险废物收集处理设施方面短板，强化地下水污染协同防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对土壤污染治理的正确态度是什么？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从国内外实践来看，土壤污染的形成非一朝一夕，问题的解决也不可能一蹴而就。土壤污染治理周期长、成本高、见效慢，面对当前严峻的土壤环境形势，要充分认识土壤污染防治工作的紧迫性、长期性、艰巨性、复杂性，既要做好打攻坚战的准备，更要具备打持久战的耐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健康稳定的生态系统的重要性是什么？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2861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健康稳定的自然生态系统能够为人类提供生命支持、生态调节、产品供给和文化娱乐等，对于维护生态安全和经济社会可持续发展具有十分重要的意义。加大生态系统保护与修复力度，是建设美丽中国，构建生态安全体系的必然要求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（一）加大生态系统保护力度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二、优化生态安全屏障体系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836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如何加大生态保护与修复力度？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558290"/>
            <a:ext cx="1146683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加大生态保护与修复力度，要坚持系统观念，统筹山水林田湖草沙一体化保护和系统治理。生态是统一的自然系统，是相互依存、紧密联系的有机链条。山水林田湖草沙之间相互联系、相互制约，要从系统工程和全局角度寻求新的解决之道，全方位、全地域、全过程开展生态文明建设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加大生态保护与修复力度，要科学构建国土空间生态安全格局，强化用途管制，划定并严守生态保护红线、环境质量底线、资源利用上线，组织实施主体功能区战略，推进以国家公园为主体的自然保护地体系建设，加强生物多样性保护，系统开展生态退化地区修复治理，科学开展大规模国土绿化行动，完善立法、严格执法，加强法治保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保护生态环境主要靠什么？原因何在？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保护生态环境必须依靠制度、依靠法治。我国生态环境保护中存在的问题大多同体制不健全、制度不严格、法治不严密、执行不到位、惩处不得力有关。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（二）实行最严格的生态环境保护制度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如何开展生态环境保护制度的制度创新？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要加快制度创新，增加制度供给，完善制度配套，必须构建产权清晰、多元参与、激励约束并重、系统完整的生态文明制度体系。党的十九届四中全会提出坚持和完善生态文明体系，把生态文明建设纳入法治化、制度化轨道，要实行最严格的生态环境保护制度，全面建立资源高效利用制度，健全生态保护和修复制度，严明生态环境保护责任制度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如何执行生态环境保护制度？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制度的生命力在于执行。要落实中央生态环境保护督察制度，推动层层压实环保责任，保证党中央关于生态文明建设决策部署落地生根见效。对破坏生态环境的行为不能手软，要下大气力抓住破坏生态环境的反面典型，释放出严加惩处的强烈信号。对任何地方、任何时候、任何人，凡是需要追责的，必须一追到底，决不能让制度规定成为“没有牙齿的老虎”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sz="2400">
                <a:latin typeface="+mn-ea"/>
              </a:rPr>
              <a:t>保护生态环境必须依靠最严格制度、最（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）法治。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sz="2400">
                <a:latin typeface="+mn-ea"/>
              </a:rPr>
              <a:t>A. 健全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规范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C. 严密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以上都对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6659245" y="1916430"/>
            <a:ext cx="1022985" cy="51816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07670" y="3789680"/>
            <a:ext cx="11190605" cy="17246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中国特色社会主义生态文明建设的制度保障。保护生态环境必须依靠制度、依靠法治。我国生态环境保护中存在的突出问题大多同体制不健全、制度不严格、法治不严密、执行不到位、惩处不得力有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76644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55829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我们要优化国土空间开发保护格局，在自然保护地开发房地产。（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914400" lvl="2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2927350"/>
            <a:ext cx="10897870" cy="2707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加大生态系统保护力度。加大生态保护与修复力度，要科学构建国土空间生态安全格局，强化用途管制，划定并严守生态保护红线、环境质量底线、资源利用上线，组织实施主体功能区战略，推进以国家公园为主体的自然保护地体系建设，加强生物多样性保护，系统开展生态退化地区修复治理，科学开展大规模国土绿化行动，完善立法、严格执法，加强法治保障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9839960" y="1558925"/>
            <a:ext cx="101600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______________ 是人类赖以生存的环境因素。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982980" y="1845945"/>
            <a:ext cx="27228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空气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3143250"/>
            <a:ext cx="10897870" cy="16783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【解析】本题考查打赢蓝天碧水保卫战。空气是人类赖以生存的环境因素。人类生存离不开清洁的空气。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1706245"/>
            <a:ext cx="11302365" cy="33553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27254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2922905"/>
            <a:ext cx="1065276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本单元核心内容是明确建设美丽中国的基本要求，理解建设生态文明是中华民族永续发展的千年大计，提高参与生态文明建设的能力。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六单元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中国特色社会主义生态文明建设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59" y="3587"/>
              <a:ext cx="3206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15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建设美丽中国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建设美丽中国需要着力解决突出生态环境问题，打赢碧水蓝天保卫战，深入打好净土保卫战。明确建设美丽中国需要优化生态安全屏障体系，加大生态系统保护力度，实行最严格的生态环境保护制度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350135"/>
            <a:ext cx="10800000" cy="21201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（一）打赢蓝天碧水保卫战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为什么空气对人类很重要？当前我国空气质量如何？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一、着力解决突出生态环境问题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7378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空气是人类赖以生存的环境因素。人类生存离不开清洁的空气。空气质量直接关系人民群众的身体健康。党的十八大以来，我国大气环境质量总体向好，细颗粒物（PM2.5）浓度明显降低，重污染天数明显减少，人民的蓝天幸福感明显增强，但与人民群众对空气质量改善的期望相比仍有一定差距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如何才能打赢蓝天保卫战？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深入打好蓝天保卫战，需坚持全民共治、源头防治，持续实施大气污染防治行动；调整优化产业结构、能源结构和交通运输结构，加强扬尘和挥发性有机物污染治理；着力打好重污染天气消除攻坚战、臭氧层污染防治攻坚战，强化秸秆综合利用和禁烧管控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为什么水对人类很重要？当前我国的水环境质量如何？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0053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水是生存之本、文明之源。近些年来，在我国地表水中，水质整体情况趋于好转，但水资源分布不平衡，一些地区水环境质量差、水生态受损重、环境隐患多等问题依然突出。地下水是重要的战略水资源，部分污染存在呈点状向面状扩散的风险。这些问题的存在，影响和损害群众健康，不利于经济社会持续发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1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演示</Application>
  <PresentationFormat>自定义</PresentationFormat>
  <Paragraphs>133</Paragraphs>
  <Slides>23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256</cp:revision>
  <dcterms:created xsi:type="dcterms:W3CDTF">2015-04-23T03:04:00Z</dcterms:created>
  <dcterms:modified xsi:type="dcterms:W3CDTF">2024-09-27T02:01:07Z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