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11" r:id="rId8"/>
    <p:sldId id="403" r:id="rId9"/>
    <p:sldId id="404" r:id="rId10"/>
    <p:sldId id="405" r:id="rId11"/>
    <p:sldId id="406" r:id="rId12"/>
    <p:sldId id="407" r:id="rId13"/>
    <p:sldId id="418" r:id="rId14"/>
    <p:sldId id="448" r:id="rId15"/>
    <p:sldId id="449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885" y="2159635"/>
            <a:ext cx="11238230" cy="27920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3410" y="2532380"/>
            <a:ext cx="304800" cy="7391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2175" y="4418965"/>
            <a:ext cx="236220" cy="312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1190" y="4418965"/>
            <a:ext cx="190500" cy="381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6400" y="4388485"/>
            <a:ext cx="312420" cy="34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2635" y="913130"/>
            <a:ext cx="10666730" cy="5031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鞋柜里有3双鞋，任取一只恰为左脚的概率是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小红、小芳、小明正在玩“锤子、剪刀、布”的游戏，则在一个回合中三人都出“布”的概率是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从10名团员中选2名作为“垃圾分类志愿者”，其中团员小丽被选中的概率为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抛掷一枚骰子（骰子质地均匀），朝上一面为偶数的概率是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；朝上一面不大于5的概率是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635" y="386905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7910" y="795020"/>
            <a:ext cx="373380" cy="7086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4850" y="1965325"/>
            <a:ext cx="398780" cy="720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050" y="3172460"/>
            <a:ext cx="230505" cy="5118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935" y="3775075"/>
            <a:ext cx="8728710" cy="7213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7670" y="4602480"/>
            <a:ext cx="259080" cy="7239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630" y="5147310"/>
            <a:ext cx="2286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6645" y="1156970"/>
            <a:ext cx="9749155" cy="575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抛掷两枚均匀的骰子，求“朝上的点数和为4”的概率.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9760" y="285178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340" y="2851785"/>
            <a:ext cx="865632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42340" y="694055"/>
            <a:ext cx="9749155" cy="187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4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一个家庭有3个小孩.求: 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4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（1）这个家庭有3个男孩的概率； 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4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（2）这个家庭有2个男孩和1个女孩的概率； 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4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（3）这个家庭至少有1个男孩的概率.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1200" y="26333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22780" y="2633345"/>
            <a:ext cx="6087745" cy="3404870"/>
            <a:chOff x="3454" y="3947"/>
            <a:chExt cx="10976" cy="624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4" y="3947"/>
              <a:ext cx="10776" cy="14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54" y="5588"/>
              <a:ext cx="10512" cy="46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705" y="2847340"/>
            <a:ext cx="44215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概率与统计初步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66390" y="2465705"/>
            <a:ext cx="62909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8.2 古典概型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8820" y="2749550"/>
            <a:ext cx="108800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1. 古典概型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若一个随机试验具有以下性质: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(1)有限性：样本空间Ω的样本点总数 ______ ；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(2)等可能性：每次试验中，样本空间Ω中的各个样本点出现的可能性 ______；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则称这样的随机试验为古典概型.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8820" y="143700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《数学》（基础模块）（下册）8.2古典概型.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6230" y="77470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18490" y="77470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3090" y="926465"/>
            <a:ext cx="108432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概率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对于古典概型，若随机试验的样本空间 Ω包含的样本点总数为 n，事件 A包含的样本点个数为m，则事件A发生的概率：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P(A) 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5460" y="168656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955" y="2541905"/>
            <a:ext cx="106254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一道单选题含有 A、B、C、D 四个选项，瞎猜这道题恰好猜对的概率有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 瞎 猜”有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种可能，对的答案只有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种，所以猜中的概率为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一道双选题含有 A、B、C、D 四个选项，瞎猜这道题恰好猜对的概率有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 瞎 猜”有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种可能，对的答案只有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种，所以猜中的概率为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5065" y="2552700"/>
            <a:ext cx="93078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明确古典概型使用的条件.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区分清楚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分别指的是什么，可用列举法把所有的可能列举出来.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64870" y="1677035"/>
            <a:ext cx="10625455" cy="3615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布袋内装有2个红球，3个白球，5个黄球(这些球除颜色外没有其他区别)，从中任取一个球，则取得红球的概率是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，取得白球的概率是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全班有5个男生，5个女生，现在要选一个同学做学生代表，则当选的是男生的概率为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ts val="46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3. 随机掷一枚均匀的硬币两次，两次都正面朝上的概率是 ______ 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ts val="40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470" y="4603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0635" y="2157095"/>
            <a:ext cx="236220" cy="7086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5890" y="2239010"/>
            <a:ext cx="320040" cy="76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6215" y="3390900"/>
            <a:ext cx="342900" cy="6934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3545" y="3973830"/>
            <a:ext cx="396240" cy="76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055" y="1530350"/>
            <a:ext cx="10591800" cy="1233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3590" y="2992120"/>
            <a:ext cx="10915650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在0，1，2三个数中任取两个，组成两位数，求组成的两位数中是奇数的概率。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_______________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3170" y="2264410"/>
            <a:ext cx="518160" cy="3962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1325" y="3524885"/>
            <a:ext cx="254635" cy="667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1197</Words>
  <Application>WPS 演示</Application>
  <PresentationFormat>宽屏</PresentationFormat>
  <Paragraphs>77</Paragraphs>
  <Slides>13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121</cp:revision>
  <dcterms:created xsi:type="dcterms:W3CDTF">2018-12-04T07:30:00Z</dcterms:created>
  <dcterms:modified xsi:type="dcterms:W3CDTF">2022-09-20T05:35:06Z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