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257" r:id="rId7"/>
    <p:sldId id="331" r:id="rId8"/>
    <p:sldId id="408" r:id="rId9"/>
    <p:sldId id="570" r:id="rId10"/>
    <p:sldId id="403" r:id="rId11"/>
    <p:sldId id="404" r:id="rId12"/>
    <p:sldId id="495" r:id="rId13"/>
    <p:sldId id="405" r:id="rId14"/>
    <p:sldId id="406" r:id="rId15"/>
    <p:sldId id="480" r:id="rId16"/>
    <p:sldId id="513" r:id="rId17"/>
    <p:sldId id="514" r:id="rId18"/>
    <p:sldId id="515" r:id="rId19"/>
    <p:sldId id="516" r:id="rId20"/>
    <p:sldId id="571" r:id="rId21"/>
    <p:sldId id="572" r:id="rId22"/>
    <p:sldId id="573" r:id="rId23"/>
    <p:sldId id="407" r:id="rId24"/>
    <p:sldId id="410" r:id="rId25"/>
    <p:sldId id="412" r:id="rId26"/>
    <p:sldId id="517" r:id="rId27"/>
    <p:sldId id="518" r:id="rId28"/>
    <p:sldId id="519" r:id="rId29"/>
    <p:sldId id="520" r:id="rId30"/>
    <p:sldId id="521" r:id="rId31"/>
    <p:sldId id="462" r:id="rId32"/>
    <p:sldId id="463" r:id="rId33"/>
    <p:sldId id="464" r:id="rId34"/>
    <p:sldId id="465" r:id="rId35"/>
    <p:sldId id="466" r:id="rId36"/>
    <p:sldId id="481" r:id="rId37"/>
    <p:sldId id="482" r:id="rId38"/>
    <p:sldId id="538" r:id="rId39"/>
    <p:sldId id="539" r:id="rId40"/>
    <p:sldId id="629" r:id="rId41"/>
    <p:sldId id="468" r:id="rId42"/>
    <p:sldId id="469" r:id="rId43"/>
    <p:sldId id="470" r:id="rId44"/>
    <p:sldId id="471" r:id="rId45"/>
    <p:sldId id="540" r:id="rId46"/>
    <p:sldId id="541" r:id="rId47"/>
    <p:sldId id="543" r:id="rId48"/>
    <p:sldId id="544" r:id="rId49"/>
    <p:sldId id="545" r:id="rId50"/>
    <p:sldId id="546" r:id="rId51"/>
    <p:sldId id="547" r:id="rId52"/>
    <p:sldId id="548" r:id="rId53"/>
    <p:sldId id="549" r:id="rId54"/>
    <p:sldId id="550" r:id="rId55"/>
    <p:sldId id="551" r:id="rId56"/>
    <p:sldId id="552" r:id="rId57"/>
    <p:sldId id="560" r:id="rId58"/>
    <p:sldId id="630" r:id="rId59"/>
    <p:sldId id="631" r:id="rId60"/>
    <p:sldId id="553" r:id="rId61"/>
    <p:sldId id="554" r:id="rId62"/>
    <p:sldId id="555" r:id="rId63"/>
    <p:sldId id="556" r:id="rId64"/>
    <p:sldId id="557" r:id="rId65"/>
    <p:sldId id="558" r:id="rId66"/>
  </p:sldIdLst>
  <p:sldSz cx="12192000" cy="6858000"/>
  <p:notesSz cx="6858000" cy="9144000"/>
  <p:custDataLst>
    <p:tags r:id="rId7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0" Type="http://schemas.openxmlformats.org/officeDocument/2006/relationships/tags" Target="tags/tag4.xml"/><Relationship Id="rId7" Type="http://schemas.openxmlformats.org/officeDocument/2006/relationships/slide" Target="slides/slide4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21.xml"/><Relationship Id="rId5" Type="http://schemas.openxmlformats.org/officeDocument/2006/relationships/slide" Target="../slides/slide8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slide" Target="../slides/slide39.xml"/><Relationship Id="rId5" Type="http://schemas.openxmlformats.org/officeDocument/2006/relationships/slide" Target="../slides/slide31.xml"/><Relationship Id="rId4" Type="http://schemas.openxmlformats.org/officeDocument/2006/relationships/slide" Target="../slides/slide29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slide" Target="../slides/slide58.xml"/><Relationship Id="rId5" Type="http://schemas.openxmlformats.org/officeDocument/2006/relationships/slide" Target="../slides/slide47.xml"/><Relationship Id="rId4" Type="http://schemas.openxmlformats.org/officeDocument/2006/relationships/slide" Target="../slides/slide4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635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1.png"/><Relationship Id="rId2" Type="http://schemas.openxmlformats.org/officeDocument/2006/relationships/image" Target="../media/image29.png"/><Relationship Id="rId1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slide" Target="slide45.xml"/><Relationship Id="rId2" Type="http://schemas.openxmlformats.org/officeDocument/2006/relationships/slide" Target="slide29.xml"/><Relationship Id="rId1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6.png"/><Relationship Id="rId2" Type="http://schemas.openxmlformats.org/officeDocument/2006/relationships/image" Target="../media/image29.png"/><Relationship Id="rId1" Type="http://schemas.openxmlformats.org/officeDocument/2006/relationships/image" Target="../media/image95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2.png"/><Relationship Id="rId1" Type="http://schemas.openxmlformats.org/officeDocument/2006/relationships/image" Target="../media/image101.pn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image" Target="../media/image10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24865" y="1279525"/>
            <a:ext cx="106921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判断两条直线互相平行的一般步骤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判断直线的斜率是否存在，若都不存在，则两条直线互相平行；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若两条直线的斜率存在，则判断直线的斜率是否相等，同时判断在y轴上的截距是否相等.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620" y="1681480"/>
            <a:ext cx="10652760" cy="15316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8165" y="48069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72350" y="187198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7590" y="4026535"/>
            <a:ext cx="8671560" cy="815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465" y="1012825"/>
            <a:ext cx="10538460" cy="13792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17180" y="120904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5350" y="4253230"/>
            <a:ext cx="9243060" cy="518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710" y="1198880"/>
            <a:ext cx="10393680" cy="15011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7710" y="348297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52765" y="127254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1" name="图片 10" descr="图片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965" y="3943350"/>
            <a:ext cx="10720070" cy="1076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795" y="1328420"/>
            <a:ext cx="10728960" cy="13487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23855" y="154495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5845" y="4134485"/>
            <a:ext cx="6233160" cy="53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670" y="1419225"/>
            <a:ext cx="9814560" cy="541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4670" y="360108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16035" y="1459865"/>
            <a:ext cx="231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 - 2y - 2 = 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3080" y="3521710"/>
            <a:ext cx="9942830" cy="103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095" y="1456690"/>
            <a:ext cx="10744200" cy="6019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2015" y="416496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97365" y="15271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2360" y="4122420"/>
            <a:ext cx="5348605" cy="507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4210" y="319913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684020"/>
            <a:ext cx="11277600" cy="5638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67950" y="1395730"/>
            <a:ext cx="449580" cy="723900"/>
          </a:xfrm>
          <a:prstGeom prst="rect">
            <a:avLst/>
          </a:prstGeom>
        </p:spPr>
      </p:pic>
      <p:pic>
        <p:nvPicPr>
          <p:cNvPr id="11" name="图片 10" descr="图片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850" y="3732530"/>
            <a:ext cx="11265535" cy="1682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3380" y="319913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585" y="1484630"/>
            <a:ext cx="10431780" cy="563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97365" y="1484630"/>
            <a:ext cx="2172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4x - 3y + 6 = 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05280" y="3199130"/>
            <a:ext cx="9799320" cy="1050290"/>
            <a:chOff x="1884" y="5010"/>
            <a:chExt cx="15432" cy="165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84" y="5010"/>
              <a:ext cx="15432" cy="78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84" y="5968"/>
              <a:ext cx="11292" cy="69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7990" y="31984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8555" y="1546860"/>
            <a:ext cx="867918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990" y="3786505"/>
            <a:ext cx="11109325" cy="1064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18685" y="2776220"/>
            <a:ext cx="43192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直线与圆的方程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7990" y="31984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7920" y="1068070"/>
            <a:ext cx="9334500" cy="670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6880" y="3126105"/>
            <a:ext cx="10485120" cy="1097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865" y="1748790"/>
            <a:ext cx="10233660" cy="1562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368030" y="201295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2175" y="4041775"/>
            <a:ext cx="8884920" cy="70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700" y="951865"/>
            <a:ext cx="10187940" cy="11811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515860" y="103060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7890" y="4154170"/>
            <a:ext cx="9837420" cy="71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190" y="1369060"/>
            <a:ext cx="10256520" cy="1562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60130" y="163893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292D38">
                  <a:alpha val="100000"/>
                </a:srgbClr>
              </a:clrFrom>
              <a:clrTo>
                <a:srgbClr val="292D3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9470" y="4150995"/>
            <a:ext cx="942594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825" y="1356995"/>
            <a:ext cx="10492740" cy="2446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3100" y="380301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15020" y="143827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 descr="图片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565" y="4263390"/>
            <a:ext cx="11024870" cy="1151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170" y="1217295"/>
            <a:ext cx="10487660" cy="15449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3100" y="351980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14690" y="137477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100" y="3980180"/>
            <a:ext cx="10968355" cy="103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210" y="3690620"/>
            <a:ext cx="10998200" cy="183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360" y="1302385"/>
            <a:ext cx="10965180" cy="13106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7535" y="319913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531475" y="141160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6320" y="1159510"/>
            <a:ext cx="9921240" cy="1165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60205" y="115951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0110" y="4282440"/>
            <a:ext cx="5120640" cy="78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0405" y="30105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2205" y="1457325"/>
            <a:ext cx="8854440" cy="655320"/>
          </a:xfrm>
          <a:prstGeom prst="rect">
            <a:avLst/>
          </a:prstGeom>
        </p:spPr>
      </p:pic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405" y="3580130"/>
            <a:ext cx="10527665" cy="1085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75335" y="1852295"/>
            <a:ext cx="104825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《数学》（基础模块）（下册）6.3.2 两条直线相交.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748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6.3.2 两条直线相交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5335" y="3378835"/>
            <a:ext cx="104825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相交直线的交点坐标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求相交直线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i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+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+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0 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+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+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0 的交点坐标，就是求方程组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的解.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150110" y="2233295"/>
            <a:ext cx="7724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 两条直线的位置关系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74040" y="890270"/>
            <a:ext cx="84562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两条直线垂直关系的判定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当两条直线的斜率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都存在时, 如下表所示：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8540" y="2172335"/>
            <a:ext cx="10416540" cy="1714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8345" y="4041775"/>
            <a:ext cx="108908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当一条直线的斜率为0，而另一条直线的斜率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时，这两条直线垂直.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垂直直线系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Ax + By + C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0垂直的直线方程可设为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34390" y="2829560"/>
            <a:ext cx="10692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在平面直角坐标系中，如果两条直线的斜率都存在且不为零，如何判断这两条直线是否垂直？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9910" y="88328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280" y="1828165"/>
            <a:ext cx="11475720" cy="4129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685" y="1925955"/>
            <a:ext cx="10957560" cy="11887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685" y="56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77125" y="192595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0425" y="4092575"/>
            <a:ext cx="4328160" cy="1059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865" y="1077595"/>
            <a:ext cx="9471660" cy="190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5320" y="351917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1605" y="115760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4500" y="3979545"/>
            <a:ext cx="11249660" cy="1043940"/>
            <a:chOff x="378" y="5022"/>
            <a:chExt cx="18444" cy="182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8" y="5022"/>
              <a:ext cx="18444" cy="75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8" y="5927"/>
              <a:ext cx="8112" cy="92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820" y="1627505"/>
            <a:ext cx="10165080" cy="15316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787255" y="1772920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3770" y="4093210"/>
            <a:ext cx="607314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820" y="1284605"/>
            <a:ext cx="10462260" cy="15697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815195" y="1421130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3290" y="4201795"/>
            <a:ext cx="5989320" cy="541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075" y="1603375"/>
            <a:ext cx="10264140" cy="1600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9270" y="37312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06230" y="1603375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7535" y="3674745"/>
            <a:ext cx="7802880" cy="76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405" y="37947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9695" y="1901825"/>
            <a:ext cx="8290560" cy="746760"/>
          </a:xfrm>
          <a:prstGeom prst="rect">
            <a:avLst/>
          </a:prstGeom>
        </p:spPr>
      </p:pic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8485" y="3731260"/>
            <a:ext cx="7333615" cy="1657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870" y="1548130"/>
            <a:ext cx="10599420" cy="16992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83895" y="917575"/>
            <a:ext cx="739775" cy="4902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49870" y="168402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6955" y="3697605"/>
            <a:ext cx="4907280" cy="163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502020" y="2295331"/>
            <a:ext cx="1744824" cy="174482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2020" y="2556588"/>
            <a:ext cx="1744824" cy="174482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7092" y="3016286"/>
            <a:ext cx="22206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898254">
            <a:off x="2292621" y="3623810"/>
            <a:ext cx="16048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779520" y="1649095"/>
            <a:ext cx="6349365" cy="972066"/>
            <a:chOff x="5222966" y="1250303"/>
            <a:chExt cx="6121712" cy="971851"/>
          </a:xfrm>
        </p:grpSpPr>
        <p:sp>
          <p:nvSpPr>
            <p:cNvPr id="9" name="椭圆 8"/>
            <p:cNvSpPr/>
            <p:nvPr/>
          </p:nvSpPr>
          <p:spPr>
            <a:xfrm>
              <a:off x="5222966" y="1250303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222966" y="1250303"/>
              <a:ext cx="6121712" cy="971851"/>
              <a:chOff x="5222966" y="1250303"/>
              <a:chExt cx="6121712" cy="971851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5703661" y="1464933"/>
                <a:ext cx="5539105" cy="624840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2966" y="1250303"/>
                <a:ext cx="961053" cy="9610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25751" y="1300338"/>
                <a:ext cx="914400" cy="921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文本框 25">
                <a:hlinkClick r:id="rId1" action="ppaction://hlinksldjump"/>
              </p:cNvPr>
              <p:cNvSpPr txBox="1"/>
              <p:nvPr/>
            </p:nvSpPr>
            <p:spPr>
              <a:xfrm>
                <a:off x="6546877" y="1509857"/>
                <a:ext cx="4797801" cy="5218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两条直线平行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910965" y="3169920"/>
            <a:ext cx="6896100" cy="989180"/>
            <a:chOff x="5222966" y="2377816"/>
            <a:chExt cx="6709369" cy="961053"/>
          </a:xfrm>
        </p:grpSpPr>
        <p:sp>
          <p:nvSpPr>
            <p:cNvPr id="13" name="矩形: 圆角 12"/>
            <p:cNvSpPr/>
            <p:nvPr/>
          </p:nvSpPr>
          <p:spPr>
            <a:xfrm>
              <a:off x="5703619" y="2592512"/>
              <a:ext cx="6228716" cy="624964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5751" y="2429341"/>
              <a:ext cx="914400" cy="895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6501206" y="2630146"/>
              <a:ext cx="5323013" cy="507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两条直线相交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56330" y="4649470"/>
            <a:ext cx="6094095" cy="973527"/>
            <a:chOff x="5222966" y="2377816"/>
            <a:chExt cx="6075992" cy="973859"/>
          </a:xfrm>
        </p:grpSpPr>
        <p:sp>
          <p:nvSpPr>
            <p:cNvPr id="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25751" y="2429341"/>
              <a:ext cx="914400" cy="922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6501157" y="2630031"/>
              <a:ext cx="4797801" cy="522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点到直线的距离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7960" y="1330325"/>
            <a:ext cx="8839200" cy="19812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353550" y="152654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1990" y="36550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2"/>
          <a:srcRect l="-2788" r="753"/>
          <a:stretch>
            <a:fillRect/>
          </a:stretch>
        </p:blipFill>
        <p:spPr>
          <a:xfrm>
            <a:off x="427355" y="4213860"/>
            <a:ext cx="11225530" cy="1086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1248410"/>
            <a:ext cx="9966960" cy="15087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351010" y="130683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0110" y="4224655"/>
            <a:ext cx="6964680" cy="51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370" y="1737360"/>
            <a:ext cx="10081260" cy="14935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1515" y="37191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79460" y="173736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635" y="4281805"/>
            <a:ext cx="10945495" cy="92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750" y="1543050"/>
            <a:ext cx="11367135" cy="10953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3430" y="315087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6455" y="3150870"/>
            <a:ext cx="7266305" cy="2633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00405" y="368300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7615" y="1538605"/>
            <a:ext cx="9281160" cy="6934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51685" y="3683000"/>
            <a:ext cx="8724900" cy="1616075"/>
            <a:chOff x="4275" y="6395"/>
            <a:chExt cx="13740" cy="254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5" y="6395"/>
              <a:ext cx="7392" cy="67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5" y="7152"/>
              <a:ext cx="13740" cy="178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75335" y="1852295"/>
            <a:ext cx="104825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《数学》（基础模块）（下册）6.3.3 点到直线的距离.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748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6.3.3 点到直线的距离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5335" y="3197225"/>
            <a:ext cx="107365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点到直线的距离公式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已知点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)和直线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Ax + By + C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0，则点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到直线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的距离为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10235" y="1026795"/>
            <a:ext cx="99815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两平行直线间的距离公式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两平行直线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Ax + By + C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0与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+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+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0之间的距离为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en-US"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4720" y="2569210"/>
            <a:ext cx="10692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在平面直角坐标系中，已知点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( 2, - 3 )，直线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:2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-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- 1 = 0，如何求解点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到直线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的距离？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1020" y="88328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020" y="2000885"/>
            <a:ext cx="11342370" cy="16554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A4A2A3">
                  <a:alpha val="100000"/>
                </a:srgbClr>
              </a:clrFrom>
              <a:clrTo>
                <a:srgbClr val="A4A2A3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1290" y="3792220"/>
            <a:ext cx="3467100" cy="1181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7100" y="1413510"/>
            <a:ext cx="10027920" cy="3322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7090" y="3292475"/>
            <a:ext cx="106254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两条直线的位置关系及其判定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当两条直线的斜率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都存在时，两条直线的位置关系如下表所示：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7090" y="1582420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《数学》（基础模块）（下册）6.3.1 两条直线平行.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075" y="160020"/>
            <a:ext cx="385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6.3.1 两条直线平行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930" y="2069465"/>
            <a:ext cx="10881360" cy="15697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685" y="56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15965" y="216598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7890" y="4077970"/>
            <a:ext cx="4023360" cy="99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5380" y="1607185"/>
            <a:ext cx="10393680" cy="12268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51930" y="160718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8245" y="4124325"/>
            <a:ext cx="4602480" cy="952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820" y="1718945"/>
            <a:ext cx="10507980" cy="13030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297545" y="1837055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3295" y="4190365"/>
            <a:ext cx="4038600" cy="876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510" y="1597660"/>
            <a:ext cx="11033760" cy="117348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654290" y="1684655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3140" y="4260850"/>
            <a:ext cx="7810500" cy="502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" y="1810385"/>
            <a:ext cx="11042650" cy="11658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146290" y="1810385"/>
            <a:ext cx="904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3280" y="4282440"/>
            <a:ext cx="842010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72820" y="396430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1450" y="1696085"/>
            <a:ext cx="8328660" cy="54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B77B49">
                  <a:alpha val="100000"/>
                </a:srgbClr>
              </a:clrFrom>
              <a:clrTo>
                <a:srgbClr val="B77B4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6750" y="1534795"/>
            <a:ext cx="617220" cy="5029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6630" y="3611245"/>
            <a:ext cx="4610100" cy="1287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72820" y="396430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845" y="1725930"/>
            <a:ext cx="9791700" cy="518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895" y="1233805"/>
            <a:ext cx="944880" cy="792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3310" y="3758565"/>
            <a:ext cx="7901940" cy="1013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72820" y="38760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9570" y="1559560"/>
            <a:ext cx="8168640" cy="86868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309495" y="3788410"/>
            <a:ext cx="7353300" cy="1736725"/>
            <a:chOff x="4038" y="5151"/>
            <a:chExt cx="11580" cy="27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38" y="5151"/>
              <a:ext cx="10776" cy="75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38" y="6014"/>
              <a:ext cx="11580" cy="187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820" y="1811020"/>
            <a:ext cx="10668000" cy="17830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83895" y="917575"/>
            <a:ext cx="739775" cy="4902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06260" y="198374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3775" y="3997325"/>
            <a:ext cx="4739640" cy="96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470" y="1454150"/>
            <a:ext cx="10767060" cy="13411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383020" y="145415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9350" y="4043680"/>
            <a:ext cx="4556760" cy="937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550545" y="4568190"/>
            <a:ext cx="110909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当两条直线的斜率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0时，两条直线均与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轴平行，所以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∥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 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(3) 当两条直线的斜率均不存在时，两条直线都与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轴垂直，所以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∥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 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535" y="746760"/>
            <a:ext cx="10380980" cy="3630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5" y="1617345"/>
            <a:ext cx="10485120" cy="15697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005570" y="161734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8430" y="4051935"/>
            <a:ext cx="4091940" cy="92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015" y="1206500"/>
            <a:ext cx="10645140" cy="1569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0100" y="380047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36610" y="128778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015" y="4443095"/>
            <a:ext cx="11148060" cy="96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310" y="1363980"/>
            <a:ext cx="11186160" cy="20040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4990" y="386461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5325" y="1512570"/>
            <a:ext cx="54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1030" y="4324985"/>
            <a:ext cx="11186160" cy="1395730"/>
            <a:chOff x="438" y="4632"/>
            <a:chExt cx="18324" cy="238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" y="4632"/>
              <a:ext cx="18324" cy="153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" y="6283"/>
              <a:ext cx="11652" cy="7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215" y="1410970"/>
            <a:ext cx="9258300" cy="533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72540" y="38887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49855" y="3631565"/>
            <a:ext cx="5730240" cy="1467485"/>
            <a:chOff x="5102" y="4632"/>
            <a:chExt cx="9024" cy="231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02" y="4632"/>
              <a:ext cx="9024" cy="153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02" y="6259"/>
              <a:ext cx="7080" cy="68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77290" y="1798320"/>
            <a:ext cx="856551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平行直线系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与直线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 = kx + b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平行的直线方程可设为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与直线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Ax + By + C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0平行的直线方程可设为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52500" y="2651125"/>
            <a:ext cx="106921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在平面直角坐标系中，两条直线之间有哪些位置关系？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49935" y="1575435"/>
            <a:ext cx="1069213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在平面直角坐标系中，两条直线的位置关系有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或者相交.两直线相交时，还有特殊情况：两直线垂直.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两条直线平行的条件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（1）两条直线不重合，且斜率存在，若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，则这两条直线平行；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（2）两条直线不重合，且斜率都不存在，则这两条直线都平行于y轴，因此两条直线的位置关系为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故已知直线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 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: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 + b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 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:y =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 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∥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,则可知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且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≠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3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4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1830</Words>
  <Application>WPS 演示</Application>
  <PresentationFormat>宽屏</PresentationFormat>
  <Paragraphs>284</Paragraphs>
  <Slides>63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3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117</cp:revision>
  <dcterms:created xsi:type="dcterms:W3CDTF">2018-12-04T07:30:00Z</dcterms:created>
  <dcterms:modified xsi:type="dcterms:W3CDTF">2022-09-20T02:58:39Z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