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sldIdLst>
    <p:sldId id="256" r:id="rId4"/>
    <p:sldId id="258" r:id="rId6"/>
    <p:sldId id="400" r:id="rId7"/>
    <p:sldId id="257" r:id="rId8"/>
    <p:sldId id="331" r:id="rId9"/>
    <p:sldId id="480" r:id="rId10"/>
    <p:sldId id="481" r:id="rId11"/>
    <p:sldId id="482" r:id="rId12"/>
    <p:sldId id="483" r:id="rId13"/>
    <p:sldId id="534" r:id="rId14"/>
    <p:sldId id="535" r:id="rId15"/>
    <p:sldId id="529" r:id="rId16"/>
    <p:sldId id="528" r:id="rId17"/>
    <p:sldId id="530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2.xml"/><Relationship Id="rId5" Type="http://schemas.openxmlformats.org/officeDocument/2006/relationships/slide" Target="../slides/slide10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2.xml"/><Relationship Id="rId5" Type="http://schemas.openxmlformats.org/officeDocument/2006/relationships/slide" Target="../slides/slide10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slide" Target="../slides/slide12.xml"/><Relationship Id="rId4" Type="http://schemas.openxmlformats.org/officeDocument/2006/relationships/slide" Target="../slides/slide10.xml"/><Relationship Id="rId3" Type="http://schemas.openxmlformats.org/officeDocument/2006/relationships/slide" Target="../slides/slide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选择题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填空题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解答题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" action="ppaction://noaction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" action="ppaction://noaction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3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4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5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" action="ppaction://noaction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选择题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" action="ppaction://noaction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填空题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" action="ppaction://noaction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解答题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" action="ppaction://noaction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082790" y="232981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4570" y="2197735"/>
            <a:ext cx="1018349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12. 一个正方体的体积为8 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，则其边长为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cm.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13. 半径为4 cm的半圆卷成一个圆锥，则它的体积为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3550" y="2998470"/>
            <a:ext cx="1021080" cy="8610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03935" y="1398270"/>
            <a:ext cx="101834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11. 已知球体的半径是3 cm，则其表面积为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，体积是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82435" y="1490345"/>
            <a:ext cx="783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36π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53245" y="1490980"/>
            <a:ext cx="783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36π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3885" y="65151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填空题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69595" y="644525"/>
            <a:ext cx="101834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14. 图7–1表示的几何体是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图7–2中的三视图表示的实物为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14190" y="707390"/>
            <a:ext cx="1191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长方体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0670" y="1843405"/>
            <a:ext cx="7438390" cy="29616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87705" y="5081270"/>
            <a:ext cx="110280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15. 图7–3为正方体木块堆成的几何体的三视图，此几何体共由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块木块堆成.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68950" y="1383030"/>
            <a:ext cx="927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圆锥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09075" y="517334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48715" y="102235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解答题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5515" y="284543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3255" y="1634490"/>
            <a:ext cx="101834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16. 根据左边的三视图画出几何体的直观图.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060" y="3305810"/>
            <a:ext cx="3649980" cy="2217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2070" y="2726690"/>
            <a:ext cx="2165350" cy="18630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7320" y="2726690"/>
            <a:ext cx="2557145" cy="1598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62990" y="280860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2795" y="1243965"/>
            <a:ext cx="101834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17. 已知正四棱锥高为12 cm，斜高为13 cm，求其表面积、体积.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434590" y="2842260"/>
            <a:ext cx="7139940" cy="2710815"/>
            <a:chOff x="4550" y="5064"/>
            <a:chExt cx="11244" cy="426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50" y="5064"/>
              <a:ext cx="8076" cy="67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50" y="6045"/>
              <a:ext cx="11244" cy="328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72795" y="230505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2795" y="862965"/>
            <a:ext cx="101834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18. 已知几何体由高相等的一个圆柱和一个圆锥拼接而成（如图7–4），其中高为4 cm，圆柱的底面半径为2 cm，求该几何体的表面积、体积.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04780" y="1477010"/>
            <a:ext cx="1296670" cy="233235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853440" y="2883535"/>
            <a:ext cx="10485120" cy="3179445"/>
            <a:chOff x="742" y="4755"/>
            <a:chExt cx="16512" cy="500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1" y="4755"/>
              <a:ext cx="5304" cy="66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2" y="5586"/>
              <a:ext cx="16512" cy="417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04385" y="2847340"/>
            <a:ext cx="439356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简单几何体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525010" y="2465705"/>
            <a:ext cx="35921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本章复习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1502020" y="2295331"/>
            <a:ext cx="1744824" cy="1744824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2020" y="2556588"/>
            <a:ext cx="1744824" cy="1744824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17092" y="3016286"/>
            <a:ext cx="222068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44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8898254">
            <a:off x="2292621" y="3623810"/>
            <a:ext cx="160486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content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611971" y="1513828"/>
            <a:ext cx="6121712" cy="973365"/>
            <a:chOff x="5222966" y="1250303"/>
            <a:chExt cx="6121712" cy="973365"/>
          </a:xfrm>
        </p:grpSpPr>
        <p:sp>
          <p:nvSpPr>
            <p:cNvPr id="9" name="椭圆 8"/>
            <p:cNvSpPr/>
            <p:nvPr/>
          </p:nvSpPr>
          <p:spPr>
            <a:xfrm>
              <a:off x="5222966" y="1250303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222966" y="1250303"/>
              <a:ext cx="6121712" cy="973365"/>
              <a:chOff x="5222966" y="1250303"/>
              <a:chExt cx="6121712" cy="973365"/>
            </a:xfrm>
          </p:grpSpPr>
          <p:sp>
            <p:nvSpPr>
              <p:cNvPr id="11" name="矩形: 圆角 10"/>
              <p:cNvSpPr/>
              <p:nvPr/>
            </p:nvSpPr>
            <p:spPr>
              <a:xfrm>
                <a:off x="5703661" y="1464933"/>
                <a:ext cx="5539105" cy="624840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5222966" y="1250303"/>
                <a:ext cx="961053" cy="9610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425751" y="1300338"/>
                <a:ext cx="9144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>
                    <a:solidFill>
                      <a:schemeClr val="accent5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文本框 25">
                <a:hlinkClick r:id="rId1" action="ppaction://hlinksldjump"/>
              </p:cNvPr>
              <p:cNvSpPr txBox="1"/>
              <p:nvPr/>
            </p:nvSpPr>
            <p:spPr>
              <a:xfrm>
                <a:off x="6546877" y="1509857"/>
                <a:ext cx="4797801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选择题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3611971" y="3184266"/>
            <a:ext cx="6075992" cy="974855"/>
            <a:chOff x="5222966" y="2377816"/>
            <a:chExt cx="6075992" cy="974855"/>
          </a:xfrm>
        </p:grpSpPr>
        <p:sp>
          <p:nvSpPr>
            <p:cNvPr id="13" name="矩形: 圆角 12"/>
            <p:cNvSpPr/>
            <p:nvPr/>
          </p:nvSpPr>
          <p:spPr>
            <a:xfrm>
              <a:off x="5703661" y="2592446"/>
              <a:ext cx="5539740" cy="62484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425751" y="2429341"/>
              <a:ext cx="9144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5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文本框 26">
              <a:hlinkClick r:id="rId2" tooltip="" action="ppaction://hlinksldjump"/>
            </p:cNvPr>
            <p:cNvSpPr txBox="1"/>
            <p:nvPr/>
          </p:nvSpPr>
          <p:spPr>
            <a:xfrm>
              <a:off x="6501157" y="2630031"/>
              <a:ext cx="479780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填空题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11971" y="4875271"/>
            <a:ext cx="6075992" cy="973545"/>
            <a:chOff x="5222966" y="2377816"/>
            <a:chExt cx="6075992" cy="973545"/>
          </a:xfrm>
        </p:grpSpPr>
        <p:sp>
          <p:nvSpPr>
            <p:cNvPr id="3" name="矩形: 圆角 12"/>
            <p:cNvSpPr/>
            <p:nvPr/>
          </p:nvSpPr>
          <p:spPr>
            <a:xfrm>
              <a:off x="5703661" y="2592446"/>
              <a:ext cx="5539740" cy="62484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just"/>
              <a:endParaRPr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just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425751" y="2429341"/>
              <a:ext cx="91440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5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文本框 18">
              <a:hlinkClick r:id="rId3" action="ppaction://hlinksldjump"/>
            </p:cNvPr>
            <p:cNvSpPr txBox="1"/>
            <p:nvPr/>
          </p:nvSpPr>
          <p:spPr>
            <a:xfrm>
              <a:off x="6501157" y="2630031"/>
              <a:ext cx="479780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解答题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76985" y="1659255"/>
            <a:ext cx="948499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直棱柱的两个底面（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平行但不全等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平行且全等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全等但不平行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既不平行也不全等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下列说法中正确的是（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棱柱的上下底面面积一样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棱柱的侧面一定是矩形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正棱锥的侧面各不相同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正棱锥的高就是侧棱的长度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8970" y="81343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选择题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91025" y="187007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36135" y="402336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5185" y="951230"/>
            <a:ext cx="1018349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长方体的三条棱长分别为1 cm，3 cm，5 cm，则其表面积为（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）cm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15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46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23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9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已知圆柱由一个长为6 cm，宽为3 cm的矩形沿着AB边旋转而成，则圆柱体积为（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A. 25π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36π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C. 18π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54π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8010" y="106997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16160" y="3521710"/>
            <a:ext cx="1569720" cy="21031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192655" y="325945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77570" y="3525520"/>
            <a:ext cx="101834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已知圆锥底面半径为3 cm，母线长为5 cm，则圆锥的高为（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）cm.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3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4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5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D. 6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035" y="1391285"/>
            <a:ext cx="9852660" cy="12649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28995" y="144526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63050" y="365569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68045" y="991235"/>
            <a:ext cx="1018349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 如果两个球的体积之比为8:27，那么两个球的表面积之比为（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8:27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2:3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4:9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D. 2:9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8. 圆柱体的侧面展开是一个（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正方形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矩形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C. 圆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D. 扇形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9. 球的大圆面积为25π 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，则球的表面积是（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）cm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A. 25π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50π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100π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都不对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22460" y="114617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98085" y="279019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14235" y="4415790"/>
            <a:ext cx="783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620" y="1188720"/>
            <a:ext cx="11160125" cy="28479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22245" y="182435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1096</Words>
  <Application>WPS 演示</Application>
  <PresentationFormat>宽屏</PresentationFormat>
  <Paragraphs>119</Paragraphs>
  <Slides>14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Arial Unicode MS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114</cp:revision>
  <dcterms:created xsi:type="dcterms:W3CDTF">2018-12-04T07:30:00Z</dcterms:created>
  <dcterms:modified xsi:type="dcterms:W3CDTF">2022-09-20T03:43:30Z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