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11" r:id="rId8"/>
    <p:sldId id="430" r:id="rId9"/>
    <p:sldId id="403" r:id="rId10"/>
    <p:sldId id="447" r:id="rId11"/>
    <p:sldId id="404" r:id="rId12"/>
    <p:sldId id="405" r:id="rId13"/>
    <p:sldId id="406" r:id="rId14"/>
    <p:sldId id="413" r:id="rId15"/>
    <p:sldId id="407" r:id="rId16"/>
    <p:sldId id="418" r:id="rId17"/>
    <p:sldId id="448" r:id="rId18"/>
    <p:sldId id="449" r:id="rId19"/>
    <p:sldId id="450" r:id="rId20"/>
    <p:sldId id="419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64845" y="1225550"/>
            <a:ext cx="1062545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在下列事件中：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①天上有两个月亮；②2月有 29天；③打开电视机，正在播放电视剧；④明天下雨；⑤平行四边形的一组对边平行且相等.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其中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是必然事件，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是随机事件，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是不可能事件.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在一个不透明的箱子里放有6个小球(这些球除颜色外没有其他区别)，其中红球4个、白球2个.搅匀后从中同时摸出3个小球，则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(1)“摸出的球中有一个是红色”是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事件；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(2)“摸出的球全部都是白色”是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事件；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(3)“摸出的球中有一个是白色”是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事件.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470" y="4603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8505" y="2887345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⑤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315" y="2887345"/>
            <a:ext cx="1301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②③④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1470" y="2887345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①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2460" y="4425315"/>
            <a:ext cx="1156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必然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6205" y="4944745"/>
            <a:ext cx="1437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不可能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40705" y="5464175"/>
            <a:ext cx="911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随机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  <p:bldP spid="9" grpId="0"/>
      <p:bldP spid="9" grpId="1"/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2760" y="902970"/>
            <a:ext cx="1091565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一只袋内装有2个红球，3个白球，5个黄球(这些球除颜色外没有其他区别)，从中任取一球，则取得红球的成功率是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；取得白球的成功率是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4. 已知某批次的电灯泡的产品质量检查结果如下表：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(1) 计算表中次等品的频率；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0255" y="153035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82835" y="153035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0.3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1015" y="2593975"/>
            <a:ext cx="8533130" cy="18872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59510" y="5318125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7785" y="5354320"/>
            <a:ext cx="3017520" cy="38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05510" y="2583815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7900" y="1176020"/>
            <a:ext cx="957135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从这批产品中任意抽取一个，为次等品的概率是多少？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900" y="3162300"/>
            <a:ext cx="10843260" cy="53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69340" y="1732280"/>
            <a:ext cx="953071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下列事件中为必然事件的是(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打开手机，收到短信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掷一枚质地均匀的骰子，朝上的点数是6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地球总是绕着太阳转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今年10月1日，广州市一定会天晴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43195" y="1851025"/>
            <a:ext cx="1431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7470" y="4732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59050" y="4616450"/>
            <a:ext cx="5379720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选项A、B、D为随机事件，故选C.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6645" y="1156970"/>
            <a:ext cx="9749155" cy="251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下列事件中必然发生的是(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抛两枚均匀的硬币，硬币落地后，都是正面朝上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掷一枚质地均匀的骰子，朝上一面的点数是3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通常情况下，抛出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的篮球会下落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阴天就一定会下雨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2525" y="1275080"/>
            <a:ext cx="978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0970" y="4732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86050" y="4616450"/>
            <a:ext cx="5379720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选项A、B、D为随机事件，故选C.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6645" y="1156970"/>
            <a:ext cx="974915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同时抛掷两枚质地均匀的正方体骰子(骰子每个面上的点数分别为1,2,3,4,5,6). 下列事件为必然事件的是(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朝上一面的点数和为6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朝上一面的点数和不小于2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朝上一面的点数均为偶数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朝上一面的点数均为奇数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2990" y="1701800"/>
            <a:ext cx="978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0970" y="4732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86050" y="4616450"/>
            <a:ext cx="6061075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两个骰子的点数之和大于等于2，故选B.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6645" y="1156970"/>
            <a:ext cx="974915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抛掷一枚质地均匀的正方体骰子(骰子每个面上的点数分别为1,2,3,4,5,6). 下列事件为基本事件的是(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朝上一面的点数为6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朝上一面的点数不小于4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朝上一面的点数均为偶数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朝上一面的点数均为奇数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1100" y="1756410"/>
            <a:ext cx="978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0970" y="473202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22575" y="4674235"/>
            <a:ext cx="6061075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选项B、C、D为复合事件，故选A.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0740" y="1528445"/>
            <a:ext cx="10039350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指出下列事件是必然事件，不可能事件，还是随机事件：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①“某电话机在一分钟之内，收到三次呼叫”；②“当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是实数时，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≥ 0”；③“没有水分，种子发芽”；④“打开电视机，正在播放新闻”.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其中①是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事件；②是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事件； ③是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事件；④是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事件.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6700" y="3198495"/>
            <a:ext cx="179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随机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5195" y="3199130"/>
            <a:ext cx="1414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必然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0800" y="3198495"/>
            <a:ext cx="176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不可能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8235" y="3659505"/>
            <a:ext cx="2213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随机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6455" y="701675"/>
            <a:ext cx="1003935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已知某批次的气球的产品质量检查结果如下表：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计算表中优等品的频率. (精确到0.001)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从这批产品中抽取一个优等品的概率是多少？(精确到0.01)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9940" y="38842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2215" y="1442085"/>
            <a:ext cx="8117205" cy="1687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7100" y="51142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38020" y="3768725"/>
            <a:ext cx="9021445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优等品的频率依次为：0.980, 0.980, 0.979, 0.981；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5180" y="5041265"/>
            <a:ext cx="840359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当抽取的气球灯泡数很多时，优等品的频率接近于0.98，在它附近摆动，所以P = 0.98.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66390" y="2465705"/>
            <a:ext cx="6290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8.1 随机事件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820" y="3018790"/>
            <a:ext cx="106254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1. 随机事件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（1）随机试验：相同条件下，对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进行的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简称为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；随机试验中每一种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的结果称为样本点，常用小写字母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表示；所有样本点组成的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称为样本空间，通常用大写字母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82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《数学》（基础模块）（下册）8.1.1随机事件，8.2.1频率与概率.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065" y="890270"/>
            <a:ext cx="114058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（2）随机事件：样本空间的任意一个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称为随机事件，简称事件，常用大写字母A、B、C…表示；事件中的每一个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称为基本事件.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（3）必然事件：每次试验中，样本空间都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发生，所以称 Ω 为必然事件（用 Ω 表 示）.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（4）不可能事件：每次试验中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发生的事件称为不可能事件（用∅表示）.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2. 频数与频率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（1）频数：在 n次重复的试验中，事件 A 发生了 m次（0 ≤ m ≤ n），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叫做事件 A的频数.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（2）频率：比值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称为事件A发生的频率.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9760" y="1326515"/>
            <a:ext cx="106527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概率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一般地，在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次重复的试验中，如果事件 A 发生的频率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总稳定在某个常数附近，则就把这个常数称为事件A发生的概率，记作P( A).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（1）对于任意事件A，都有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≤ P( A)≤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（2）必然事件的概率为1，即P( Ω )=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（3）不可能事件的概率为0，即P( ∅ )=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460" y="16865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" y="2423795"/>
            <a:ext cx="106254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下列事件中是必然事件的是(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小丽今天早上上学迟到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明天天晴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标准大气压下，水加热到100°C时会沸腾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太阳从西边升起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提示：必然事件是必然发生的事件.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2955" y="1279525"/>
            <a:ext cx="106254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现有一批容量为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的产品，经抽查，该产品的次品数和次品出现的频率分别是 40和 0.1， 则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10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40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100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400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040" y="3087370"/>
            <a:ext cx="2598420" cy="853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" y="2411095"/>
            <a:ext cx="9959340" cy="1455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2480</Words>
  <Application>WPS 演示</Application>
  <PresentationFormat>宽屏</PresentationFormat>
  <Paragraphs>172</Paragraphs>
  <Slides>18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120</cp:revision>
  <dcterms:created xsi:type="dcterms:W3CDTF">2018-12-04T07:30:00Z</dcterms:created>
  <dcterms:modified xsi:type="dcterms:W3CDTF">2022-09-20T05:36:09Z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