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03" r:id="rId9"/>
    <p:sldId id="404" r:id="rId10"/>
    <p:sldId id="405" r:id="rId11"/>
    <p:sldId id="406" r:id="rId12"/>
    <p:sldId id="450" r:id="rId13"/>
    <p:sldId id="407" r:id="rId14"/>
    <p:sldId id="418" r:id="rId15"/>
    <p:sldId id="448" r:id="rId16"/>
    <p:sldId id="449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1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1302385"/>
            <a:ext cx="1091565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某射手在一次射击中射中10环、9环、8环的概率分别为0.24、0.28、0.19，那么该射手在一次射击中射中8环及8环以上的概率是多少？少于8环的概率为多少？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635" y="38690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8350" y="3869055"/>
            <a:ext cx="6789420" cy="105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865" y="1565910"/>
            <a:ext cx="109156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口袋内装有若干个红球、黄球和蓝球，其中抽到红球的概率为 0.3，抽到黄球的概率为0.45，抽到蓝球的概率为 0.25，则从中抽一球为红球或蓝球的概率为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，抽到一球为红球或黄球的概率为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某地区居民血型的分布为O型45%、A型20%、B型30%、AB型5%，现有一血液为O型的病人需要输血，在该地区任选一人，则能为该病人输血的概率为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.若病人的血液为B型，则概率为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_____________________________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500" y="2879090"/>
            <a:ext cx="87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0.55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990" y="2942590"/>
            <a:ext cx="1039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0.75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3770" y="469074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0.45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5050" y="4690745"/>
            <a:ext cx="431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0.75（O，B血型的都可以）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635" y="1122045"/>
            <a:ext cx="10666730" cy="3384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某地区的年降水量在下列区间内的概率如下表所示：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则年降水量在[200,300] mm范围内的概率是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95" y="2019935"/>
            <a:ext cx="8991600" cy="1402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67500" y="388239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0.6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0105" y="820420"/>
            <a:ext cx="1051179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4张卡片上分别写有数字1、2、3、5，用它们组成一个四位数，求得到的数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（1）能被2整除的概率；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（2）能被5整除的概率；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（3）能被2或5整除的概率.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1870" y="30784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210" y="3012440"/>
            <a:ext cx="697103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693420"/>
            <a:ext cx="1044829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4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有一个转盘游戏，将转盘平均分成 10份（如图），分别标有 1、2、…、10这 10个数字，转盘上有固定的指针，转动转盘，当转盘停止转动时，指针指向的数字即为转出的数字．如果得到的数字是2的倍数，则胜者为小明，若得到的数字是3或5的倍数，则胜者为小红，请问这个游戏公平吗？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63271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2505" y="3284220"/>
            <a:ext cx="2103120" cy="19615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9450" y="2632710"/>
            <a:ext cx="635825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66390" y="2465705"/>
            <a:ext cx="6290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8.3 概率的简单性质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3058795"/>
            <a:ext cx="108800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1. 互斥事件：不能 ______ 发生的两个事件.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2. 和事件：若事件C发生，则事件A与事件B中至少有一个事件发生，称事件C为事件A与事件B的和事件，记作C =A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43700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《数学》（基础模块）（下册）8.3概率的简单性质.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77470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18490" y="77470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3090" y="926465"/>
            <a:ext cx="108432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互斥事件的概率加法公式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(1)如果事件A、事件B是互斥事件，则P( A ⋃B )= P( A)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P(B).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(2)如果事件A、B、C两两互斥，则P( A ⋃B ⋃C )=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6865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" y="2541905"/>
            <a:ext cx="10625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某超市举行“幸运轮”抽奖活动，如图所示，转到一等奖、二等奖、三等奖、安慰奖的概率分别是0.15，0.2，0.3，0.35，则转到二等奖或三等奖的概率为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5745" y="3811270"/>
            <a:ext cx="2472690" cy="2325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5065" y="2552700"/>
            <a:ext cx="93078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理解概率的简单性质.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善用公式.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4870" y="1677035"/>
            <a:ext cx="1062545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甲、乙两人下棋,甲获胜的概率为0.25，两人下成和棋的概率为0.5，则甲不输的概率为(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0.25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0.5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0.75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0.8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从一篮鸡蛋中任取一个，重量小于 30 克的概率是 0.3，重量在[30，40]克的概率是 0.5，则重量不小于30克的概率是（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0.5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0.8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0.7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3775" y="252476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0185" y="424116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1302385"/>
            <a:ext cx="109156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口袋内装有一些大小相同的白球、红球和黄球，从中摸出红球的概率是 0.1，摸出白球的概率是0.6，则摸出黄球的概率是（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0.1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B. 0.3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0.6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0.8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现有100张奖券，分为一、二、三等奖以及未获奖四个等级，中一等奖的概率为0.05，中二等奖的概率为0.1，中三等奖的概率为0.2，则中奖的概率是（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0.05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0.1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0.2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0.35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2625" y="210693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74985" y="384111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10692}"/>
</p:tagLst>
</file>

<file path=ppt/tags/tag3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WPS 演示</Application>
  <PresentationFormat>宽屏</PresentationFormat>
  <Paragraphs>98</Paragraphs>
  <Slides>14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</cp:revision>
  <dcterms:created xsi:type="dcterms:W3CDTF">2018-12-04T07:30:00Z</dcterms:created>
  <dcterms:modified xsi:type="dcterms:W3CDTF">2022-09-20T05:34:26Z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