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81" r:id="rId8"/>
    <p:sldId id="403" r:id="rId9"/>
    <p:sldId id="404" r:id="rId10"/>
    <p:sldId id="405" r:id="rId11"/>
    <p:sldId id="406" r:id="rId12"/>
    <p:sldId id="450" r:id="rId13"/>
    <p:sldId id="469" r:id="rId14"/>
    <p:sldId id="407" r:id="rId15"/>
    <p:sldId id="418" r:id="rId16"/>
    <p:sldId id="448" r:id="rId17"/>
    <p:sldId id="449" r:id="rId18"/>
    <p:sldId id="457" r:id="rId19"/>
    <p:sldId id="458" r:id="rId20"/>
    <p:sldId id="470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2.xml"/><Relationship Id="rId5" Type="http://schemas.openxmlformats.org/officeDocument/2006/relationships/slide" Target="../slides/slide6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8505" y="829945"/>
            <a:ext cx="10915650" cy="3091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对甲、乙的学习成绩进行抽样分析，各抽5门功课，得到的观测值如下：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甲、乙谁的平均成绩更好?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6070" y="1473835"/>
            <a:ext cx="6499860" cy="1074420"/>
          </a:xfrm>
          <a:prstGeom prst="rect">
            <a:avLst/>
          </a:prstGeom>
        </p:spPr>
      </p:pic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3470" y="3485515"/>
            <a:ext cx="7900670" cy="16884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09015" y="356298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92785" y="948690"/>
            <a:ext cx="10915650" cy="691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谁的各门功课发展更稳定?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1710" y="206375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6325" y="1865630"/>
            <a:ext cx="6355080" cy="2217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905" y="1988185"/>
            <a:ext cx="10393680" cy="1264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262870" y="2083435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0430" y="45440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65"/>
          <a:stretch>
            <a:fillRect/>
          </a:stretch>
        </p:blipFill>
        <p:spPr>
          <a:xfrm>
            <a:off x="2395855" y="4351655"/>
            <a:ext cx="5847715" cy="84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160" y="1400810"/>
            <a:ext cx="11292205" cy="1675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41800" y="2008505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4020" y="370522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5920" y="3520440"/>
            <a:ext cx="8900160" cy="83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435" y="1548765"/>
            <a:ext cx="11189335" cy="11925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32435" y="355028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28020" y="1548765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6100" y="3550285"/>
            <a:ext cx="7178040" cy="80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1200" y="1546860"/>
            <a:ext cx="1044829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若样本数据3, 2, </a:t>
            </a:r>
            <a:r>
              <a:rPr sz="23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 5的均值为3，则样本数据的方差是(</a:t>
            </a:r>
            <a:r>
              <a:rPr lang="en-US"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lang="en-US"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1 </a:t>
            </a:r>
            <a:r>
              <a:rPr lang="en-US"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1.5 </a:t>
            </a:r>
            <a:r>
              <a:rPr lang="en-US"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2.5 </a:t>
            </a:r>
            <a:r>
              <a:rPr lang="en-US"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6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2480" y="334391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11465" y="1728470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9300" y="3094355"/>
            <a:ext cx="9593580" cy="96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956310" y="305435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890" y="1314450"/>
            <a:ext cx="11485245" cy="10274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71295" y="1881505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82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64410" y="2976245"/>
            <a:ext cx="8336280" cy="1453515"/>
            <a:chOff x="3651" y="5731"/>
            <a:chExt cx="13128" cy="228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51" y="5731"/>
              <a:ext cx="8088" cy="68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51" y="6844"/>
              <a:ext cx="13128" cy="117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1200" y="883920"/>
            <a:ext cx="1044829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团员活动组织了一次歌唱比赛，甲、乙两组各10人的比赛成绩如下表(10分制)：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5200" y="401637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3F3B3C">
                  <a:alpha val="100000"/>
                </a:srgbClr>
              </a:clrFrom>
              <a:clrTo>
                <a:srgbClr val="3F3B3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200" y="1704975"/>
            <a:ext cx="10637520" cy="1158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6565" y="3070225"/>
            <a:ext cx="1044829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分别计算甲队平均分和乙队平均分；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27275" y="3891280"/>
            <a:ext cx="7216140" cy="1668145"/>
            <a:chOff x="4369" y="6021"/>
            <a:chExt cx="11364" cy="262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41" y="6021"/>
              <a:ext cx="11292" cy="124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69" y="7388"/>
              <a:ext cx="11364" cy="126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5810" y="1074420"/>
            <a:ext cx="1044829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两组同学，哪一组的成绩更稳定？为什么？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5200" y="204660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62505" y="2127885"/>
            <a:ext cx="6111240" cy="1638935"/>
            <a:chOff x="4621" y="3423"/>
            <a:chExt cx="9624" cy="258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8" y="3423"/>
              <a:ext cx="5316" cy="146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21" y="5224"/>
              <a:ext cx="9624" cy="78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7705" y="2847340"/>
            <a:ext cx="44215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概率与统计初步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58160" y="1634490"/>
            <a:ext cx="55289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8.6 样本的均值和标准差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225" y="2959735"/>
            <a:ext cx="1088009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8490" y="1498600"/>
            <a:ext cx="10620375" cy="1088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2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《数学》（基础模块）（下册）8.6样本的均值和标准差.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6230" y="77470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18490" y="774700"/>
            <a:ext cx="794385" cy="548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710" y="3685540"/>
            <a:ext cx="11245215" cy="1791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855" y="1229995"/>
            <a:ext cx="11464290" cy="4397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432435" y="61785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84630" y="66738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2435" y="112776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955" y="2045970"/>
            <a:ext cx="1062545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已知样本数据为5,6,7,8,9，则它的方差为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甲、乙两个样本容量相同，甲样本的方差为0.102，乙样本的方差是0.06，那么(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甲的波动比乙的波动大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乙的波动比甲的波动大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甲、乙的波动大小一样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甲、乙的波动大小无法确定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590" y="2182495"/>
            <a:ext cx="10625455" cy="2009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“集中”问“三数”：平均数、中位数、众数都可以刻画一组数据的平均水平，表示数据的集中趋势；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“波动”问“方差”：方差是刻画数据离散程度的统计量，能反映一组数据的波动情况.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82955" y="1468120"/>
            <a:ext cx="10625455" cy="3091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已知一组数据1, 2,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 4的平均数为4，那么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=(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7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8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C. 9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10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A、B、C、D4人的数学测验平均分为85分，E得了90分，则这5人的平均分是(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85分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86分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87.5分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88分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470" y="4603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5820" y="1680210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2065" y="3478530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595" y="1165225"/>
            <a:ext cx="11389995" cy="26663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87795" y="1165225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20780" y="2582545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595" y="4053840"/>
            <a:ext cx="10905490" cy="17386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771505" y="4053840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836</Words>
  <Application>WPS 演示</Application>
  <PresentationFormat>宽屏</PresentationFormat>
  <Paragraphs>103</Paragraphs>
  <Slides>18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127</cp:revision>
  <dcterms:created xsi:type="dcterms:W3CDTF">2018-12-04T07:30:00Z</dcterms:created>
  <dcterms:modified xsi:type="dcterms:W3CDTF">2022-09-20T05:37:00Z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