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8" r:id="rId8"/>
    <p:sldId id="403" r:id="rId9"/>
    <p:sldId id="404" r:id="rId10"/>
    <p:sldId id="405" r:id="rId11"/>
    <p:sldId id="406" r:id="rId12"/>
    <p:sldId id="407" r:id="rId13"/>
    <p:sldId id="410" r:id="rId14"/>
    <p:sldId id="41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320" y="1913255"/>
            <a:ext cx="11135995" cy="3032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34330" y="205867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0230" y="372999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" y="1481455"/>
            <a:ext cx="11046460" cy="3181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58535" y="155702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7315" y="284226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8585" y="344170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2600" y="4122420"/>
            <a:ext cx="1668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 &lt; x &lt; 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8420" y="1326515"/>
            <a:ext cx="6156960" cy="754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9660" y="2910840"/>
            <a:ext cx="6887845" cy="13830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3275" y="291084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205990"/>
            <a:ext cx="34550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19475" y="2297430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5.4 对数函数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对数函数的定义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一般地，形如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a&gt; 0且a ≠ 1)的函数称为对数函数.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《数学》（基础模块）（下册）5.4对数函数.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22325" y="890270"/>
            <a:ext cx="99752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对数函数的性质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（1）定义域是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，值域是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（2）图像过定点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（3）当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，函数在( 0, + ∞ )上是增函数；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 0 &lt; a &lt; 1时，函数在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上是减函数.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截至2019年底，中国大陆人口突破14亿，如果今后能将人口年平均增长率控制在1%，那么经过多少年后，中国大陆的人口数量将达到16亿？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825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1545" y="1915160"/>
            <a:ext cx="96564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对数函数log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x( a&gt; 0且a ≠ 1)的性质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（1）定义域是( 0, + ∞ )，值域是(-∞, + ∞ ).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（2）图像过定点(1,0 ).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（3）当a &gt; 1时，函数在( 0, + ∞ )上是增函数；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当0 &lt; a &lt; 1时，函数在(-∞,0 )上是减函数.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求对数函数的定义域时要注意“对数的真数大于零”.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求下列函数的定义域.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" y="68770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9865" y="2542540"/>
            <a:ext cx="2750820" cy="518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5340" y="2249170"/>
            <a:ext cx="2872740" cy="960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8505" y="3533140"/>
            <a:ext cx="1653540" cy="426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5340" y="3418840"/>
            <a:ext cx="342138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2.比较下列各组中两个数值的大小.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150" y="2315845"/>
            <a:ext cx="3032760" cy="48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4055" y="2224405"/>
            <a:ext cx="284226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4350" y="3243580"/>
            <a:ext cx="277368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0005" y="3068320"/>
            <a:ext cx="249936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</Words>
  <Application>WPS 演示</Application>
  <PresentationFormat>宽屏</PresentationFormat>
  <Paragraphs>68</Paragraphs>
  <Slides>12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113</cp:revision>
  <dcterms:created xsi:type="dcterms:W3CDTF">2018-12-04T07:30:00Z</dcterms:created>
  <dcterms:modified xsi:type="dcterms:W3CDTF">2022-09-20T00:50:45Z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