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11" r:id="rId8"/>
    <p:sldId id="455" r:id="rId9"/>
    <p:sldId id="456" r:id="rId10"/>
    <p:sldId id="403" r:id="rId11"/>
    <p:sldId id="404" r:id="rId12"/>
    <p:sldId id="405" r:id="rId13"/>
    <p:sldId id="406" r:id="rId14"/>
    <p:sldId id="450" r:id="rId15"/>
    <p:sldId id="407" r:id="rId16"/>
    <p:sldId id="418" r:id="rId17"/>
    <p:sldId id="448" r:id="rId18"/>
    <p:sldId id="449" r:id="rId19"/>
    <p:sldId id="457" r:id="rId20"/>
    <p:sldId id="458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3.xml"/><Relationship Id="rId5" Type="http://schemas.openxmlformats.org/officeDocument/2006/relationships/slide" Target="../slides/slide8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4870" y="1677035"/>
            <a:ext cx="1062545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网课结束后，为了调查二年级学生的视力情况，抽测了其中100个学生的视力，在这次抽测中，100是(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总体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个体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总体的一个样本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样本容量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为了分析高三年级的 8个班 400名学生第一次高考模拟考试的数学成绩，决定在每班随机抽取12份试卷进行分析，其中样本容量是(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8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400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96名学生的成绩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96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470" y="4603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16120" y="255206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8030" y="423227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8505" y="1302385"/>
            <a:ext cx="10915650" cy="4292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一个年级有 12个班，每个班从 1 - 50排学号，为了了解学生的学习情况，要求每班的 10号参加问卷调查，这里运用的抽样方法是(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简单随机抽样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抽签法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随机数表法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以上都不对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从10盒牛奶中抽取4盒进行食品卫生检查，适合采用的抽样方法是(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分层抽样法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系统抽样法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简单随机抽样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不确定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50175" y="211582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39325" y="388620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8175" y="1084580"/>
            <a:ext cx="1091565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为了了解某次数学竞赛中 1000名学生的成绩，从中抽取一个容量为 100的样本，则每个个体被抽到的概率是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某校有初中学生1200人，高中学生900人，老师120人，现用分层抽样方法从所有的师生中抽取一个容量为148的样本进行调查，则应该如何抽取样本？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110" y="370586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6620" y="1824355"/>
            <a:ext cx="119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0.1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4166235"/>
            <a:ext cx="10977880" cy="1430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865" y="1565910"/>
            <a:ext cx="10915650" cy="4292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某校一年级有 25名体育特招生，要从中选出 3人调查学习情况，则适宜采用的抽样方法是(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分层抽样法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抽签法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随机数表法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系统抽样法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某学校有男学生 280名、女学生 220名，为了解男、女学生在参加体育第二课堂是否存在显著差异，准备从全体学生中抽取100名学生进行调查，则宜采用的抽样方法是(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6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分层抽样法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抽签法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随机数表法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系统抽样法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7770" y="2351405"/>
            <a:ext cx="1039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14905" y="475424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1830" y="1350645"/>
            <a:ext cx="10666730" cy="2286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为调查某幼儿园大班 300 名小朋友的牙齿情况，从中抽查了 100 人的牙齿情况，则 100 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ts val="42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对总数为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的一批零件抽取一个容量为40的样本，每个零件被抽取的概率为0.2，则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等于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0980" y="2019935"/>
            <a:ext cx="1829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样本容量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370" y="3091815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200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0980" y="4030980"/>
            <a:ext cx="2362200" cy="4800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31290" y="40411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3630" y="956945"/>
            <a:ext cx="9576435" cy="154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78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某厂有职工2000人，其中老、中、青年职工的比例为5:3:2，要用分层抽样方法抽取200人的样本，则老、中、青年职工应分别抽取的人数为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1870" y="307848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0515" y="204216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100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6420" y="204216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60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3460" y="204216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40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" name="图片 9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760" y="2837815"/>
            <a:ext cx="6995795" cy="179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883920"/>
            <a:ext cx="1044829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学校羽毛球社团有男学生 16人，女学生 12人，现用分层抽样的方法抽取若干人，若抽取的男学生有8人，则抽取的女学生有 </a:t>
            </a:r>
            <a:r>
              <a:rPr lang="en-US"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人.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200" y="28181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2610" y="1506220"/>
            <a:ext cx="99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zh-CN" altLang="zh-CN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3740" y="2714625"/>
            <a:ext cx="5554980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883920"/>
            <a:ext cx="1044829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某中职学校有一、二、三年级学生分别是500名，400名，400名，现在按年级分层抽样的方法抽取一个容量为390名学生的样本，求出每个年级抽取的人数.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200" y="28181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3605" y="2818130"/>
            <a:ext cx="639508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200" y="883920"/>
            <a:ext cx="1044829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80"/>
              </a:lnSpc>
            </a:pP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某中职学校一年级有学生 600人，二年级有学生 450人，三年级有学生 750人，每个学生被抽到的可能性均为0.2，若该校取一个容量为</a:t>
            </a:r>
            <a:r>
              <a:rPr sz="23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的样本，求</a:t>
            </a:r>
            <a:r>
              <a:rPr sz="23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3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3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200" y="281813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5" y="2679700"/>
            <a:ext cx="654367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705" y="2847340"/>
            <a:ext cx="44215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概率与统计初步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66390" y="2465705"/>
            <a:ext cx="6290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8.4 抽样方法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285" y="3023235"/>
            <a:ext cx="10880090" cy="3006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1. 总体与样本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（1）总体：在统计中，所考察的对象的 ______ 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（2）个体：组成总体的每一个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（3）样本：被抽取出来的个体的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（4）样本容量：样本所含个体的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8490" y="1491615"/>
            <a:ext cx="1062037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2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《数学》（基础模块）（下册）8.4.1简单随机抽样，8.4.2系统抽样，8.4.3分层抽样.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77470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18490" y="77470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4370" y="1208405"/>
            <a:ext cx="108432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抽样方法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（1）简单随机抽样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一般地，设总体中的个体数为N，从中逐个不放回抽取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</a:t>
            </a:r>
            <a:r>
              <a:rPr sz="24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≤ N )个个体作为样本，且每次抽取时总体中的每个个体被抽到的概率相等，则这种抽样方法叫做简单随机抽样.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最常用的简单随机抽样方法是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抽签法的基本步骤是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" y="990600"/>
            <a:ext cx="11573510" cy="487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3565" y="1167765"/>
            <a:ext cx="111963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（3）分层抽样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在抽样时，将总体按差异情况分成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的几个部分（层），再从每一层内随机抽取一定数量的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组成样本，这种抽取方法叫做分层抽样.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分层抽样的步骤：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①分层；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②计算抽样比例；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③确定各层的数目（对每一层进行抽样时，可采用简单随机抽样或系统抽样）；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④合并得到样本.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460" y="137795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" y="2115185"/>
            <a:ext cx="106254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为了了解一年级800名学生的作业完成情况，抽测了其中200名学生的作业完成情况，在这次抽测中，200名学生的作业完成情况是(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总体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个体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总体的一个样本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样本容量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现有 3 000 棵树，其中 400 棵是松树，现在提取 150 棵做样本，其中抽取松树做样本的有(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)棵 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15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20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25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	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30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提示：应用分层抽样，按比例抽取.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5065" y="2552700"/>
            <a:ext cx="93078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注意区分总体、个体、样本、样本容量的定义.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2198</Words>
  <Application>WPS 演示</Application>
  <PresentationFormat>宽屏</PresentationFormat>
  <Paragraphs>129</Paragraphs>
  <Slides>18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123</cp:revision>
  <dcterms:created xsi:type="dcterms:W3CDTF">2018-12-04T07:30:00Z</dcterms:created>
  <dcterms:modified xsi:type="dcterms:W3CDTF">2022-09-20T05:33:54Z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