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3" r:id="rId8"/>
    <p:sldId id="468" r:id="rId9"/>
    <p:sldId id="404" r:id="rId10"/>
    <p:sldId id="405" r:id="rId11"/>
    <p:sldId id="406" r:id="rId12"/>
    <p:sldId id="450" r:id="rId13"/>
    <p:sldId id="469" r:id="rId14"/>
    <p:sldId id="407" r:id="rId15"/>
    <p:sldId id="418" r:id="rId16"/>
    <p:sldId id="448" r:id="rId17"/>
    <p:sldId id="449" r:id="rId18"/>
    <p:sldId id="457" r:id="rId19"/>
    <p:sldId id="458" r:id="rId20"/>
    <p:sldId id="470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8175" y="1348105"/>
            <a:ext cx="10915650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在频率分布直方图中，矩形的面积表示(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组距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频率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组数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频数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在一次模拟考试的成绩中随机抽取若干学生的成绩 ，分组与各组的频数如下 ： [ 40,50 ), 3；[ 50,60 ), 2；[ 60,70 ), 10；[ 70,80 ), 11；[ 80,90 ), 18；[ 90,100 ], 6.若 80分以上为优秀，则估计本次考试的优秀率为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9355" y="1551940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96100" y="3841115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0.48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8175" y="767080"/>
            <a:ext cx="1091565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如图是容量为100的样本的频率分布直方图，试根据图形中的数据填空.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样本数据落在范围[ 2,6 )内的频率为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样本数据落在范围[ 14,18 )内的频数为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总体在范围[ 6,14 ]内的概率为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5045" y="3841115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0.08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8880" y="4425315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125" y="1461135"/>
            <a:ext cx="2815590" cy="24060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85080" y="5097145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0.68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865" y="1565910"/>
            <a:ext cx="10915650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容量为40的样本数据，分组后频数分布如下：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则样本在区间[ 40,70 )的频率为(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0.35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B. 0.45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0.50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0.65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1580" y="360045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260" y="2271395"/>
            <a:ext cx="10317480" cy="1097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3905" y="49530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790" y="4787265"/>
            <a:ext cx="940308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0720" y="1341755"/>
            <a:ext cx="10666730" cy="1737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右图是某班级学生体能测试成绩频率分布直方图，全班共40名同学参加了体能测试，则本次体能及格的有(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)人.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38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30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25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18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4740" y="20802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020" y="370522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100" y="3542665"/>
            <a:ext cx="5789930" cy="1737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 分以上的频率=( 0.015 + 0.03 + 0.025 + 0.005 )× 10 = 0.75，人数= 0.75 × 40 = 30 人，故选B.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755" y="2540635"/>
            <a:ext cx="3680460" cy="265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7435" y="956945"/>
            <a:ext cx="9042400" cy="154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把容量是 100的样本分成 8组，从第 1组到第 4组的频数分别是13, 17, 10, 14，第5组到第7组的频率之和是0.32，那么第8组的频率是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2435" y="355028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0515" y="20421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0.14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675" y="3902075"/>
            <a:ext cx="10788015" cy="110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1546860"/>
            <a:ext cx="104482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一个容量为40的样本，已知某组的频率为0.25，则该组的频数为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 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3030" y="29083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3395" y="15468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5565" y="2728595"/>
            <a:ext cx="578993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频数= 40 × 0.25 = 10.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9285" y="710565"/>
            <a:ext cx="10448290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对某牌子灯泡进行寿命追踪调查，情况如下：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列出频率分布表；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6310" y="305435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1249680"/>
            <a:ext cx="10020300" cy="108966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2202180" y="3154680"/>
          <a:ext cx="7005320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1330"/>
                <a:gridCol w="1751330"/>
                <a:gridCol w="1751330"/>
                <a:gridCol w="1751330"/>
              </a:tblGrid>
              <a:tr h="42672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分组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频数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频率/组距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100</a:t>
                      </a:r>
                      <a:r>
                        <a:rPr lang="en-US" altLang="zh-CN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~</a:t>
                      </a: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0.001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200~300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0.15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0.0015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300~400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0.004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9050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400~500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0.002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9050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500~600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0.15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0.0015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90500"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合计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200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  <a:endParaRPr lang="zh-CN" altLang="en-US" sz="22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883920"/>
            <a:ext cx="104482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画出频率分布直方图；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5200" y="20466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4740" y="1985010"/>
            <a:ext cx="422910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5810" y="1074420"/>
            <a:ext cx="1044829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 估计灯泡寿命在100~400 h以内的概率； 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(4) 估计灯泡寿命在400 h以上的概率.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5200" y="204660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3280" y="1882140"/>
            <a:ext cx="544322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估计灯泡在100~400 h以内的概率为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( 0.001 + 0.0015 + 0.004 )× 100 = 0.65；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0705" y="4377055"/>
            <a:ext cx="544322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估计灯泡在400 h以上的概率为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( 0.002 + 0.0015 )× 100 = 0.35.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650" y="45085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66390" y="2465705"/>
            <a:ext cx="6290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8.5 统计图表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4700" y="2496185"/>
            <a:ext cx="10880090" cy="3006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列频率分布表，绘制频率分布直方图的步骤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（1）计算 ________ ；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（2）确定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（3）确定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（4）列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8490" y="1407795"/>
            <a:ext cx="10620375" cy="1088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2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《数学》（基础模块）（下册）8.5统计图表.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77470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18490" y="774700"/>
            <a:ext cx="794385" cy="548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875" y="5285740"/>
            <a:ext cx="8145780" cy="937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432435" y="61785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84630" y="66738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435" y="112776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" y="1783080"/>
            <a:ext cx="1062545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已知一个样本为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17, 15, 16, 18, 19, 11, 12, 14, 17, 13,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14, 12, 11, 16, 14, 17, 14, 13, 17, 20.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 填写频率分布图：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6830" y="3396615"/>
            <a:ext cx="4871720" cy="2680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2955" y="1002030"/>
            <a:ext cx="1062545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 频率/组距为纵坐标画图：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9600" y="1680845"/>
            <a:ext cx="4930140" cy="3970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215" y="2103120"/>
            <a:ext cx="10275570" cy="2652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2955" y="1468120"/>
            <a:ext cx="10625455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一个容量为50的样本数据，按从小到大的顺序分为5组，如下表：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则第2组的频数和频率分别是(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2和0.12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2和0.24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12和0.24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12和0.12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2460" y="2177415"/>
            <a:ext cx="8785860" cy="10744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0120" y="348805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1302385"/>
            <a:ext cx="10915650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容量为20的样本数据，分组后频数分布如下：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则样本在区间[ 10,40 )的频率为(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0.35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0.45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0.55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0.65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9880" y="2115820"/>
            <a:ext cx="8808720" cy="10515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3805" y="334264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TABLE_BEAUTIFY" val="smartTable{d15e5982-d427-4a78-b4d9-c1847dfecf3b}"/>
  <p:tag name="TABLE_ENDDRAG_ORIGIN_RECT" val="551*201"/>
  <p:tag name="TABLE_ENDDRAG_RECT" val="286*250*551*201"/>
</p:tagLst>
</file>

<file path=ppt/tags/tag3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宽屏</PresentationFormat>
  <Paragraphs>202</Paragraphs>
  <Slides>18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125</cp:revision>
  <dcterms:created xsi:type="dcterms:W3CDTF">2018-12-04T07:30:00Z</dcterms:created>
  <dcterms:modified xsi:type="dcterms:W3CDTF">2022-09-20T05:33:04Z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